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4" r:id="rId5"/>
    <p:sldId id="275" r:id="rId6"/>
    <p:sldId id="268" r:id="rId7"/>
    <p:sldId id="274" r:id="rId8"/>
    <p:sldId id="270" r:id="rId9"/>
    <p:sldId id="271" r:id="rId10"/>
    <p:sldId id="272" r:id="rId11"/>
    <p:sldId id="273" r:id="rId12"/>
    <p:sldId id="278" r:id="rId13"/>
    <p:sldId id="263"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1F93D-5AC4-4CA5-BCD6-8A0F1626ED9F}" v="54" dt="2025-06-18T07:36:43.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908" autoAdjust="0"/>
  </p:normalViewPr>
  <p:slideViewPr>
    <p:cSldViewPr snapToGrid="0">
      <p:cViewPr varScale="1">
        <p:scale>
          <a:sx n="89" d="100"/>
          <a:sy n="89" d="100"/>
        </p:scale>
        <p:origin x="606"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e6e8a0f3-34fe-4d14-b7ab-3a9f1769fff2" providerId="ADAL" clId="{2A4F3FF4-B48F-4BF2-8996-C16EAC4E46EE}"/>
    <pc:docChg chg="undo custSel addSld delSld modSld">
      <pc:chgData name="Ben Jones (Ben Jones)" userId="e6e8a0f3-34fe-4d14-b7ab-3a9f1769fff2" providerId="ADAL" clId="{2A4F3FF4-B48F-4BF2-8996-C16EAC4E46EE}" dt="2025-06-10T11:19:25.002" v="384" actId="2696"/>
      <pc:docMkLst>
        <pc:docMk/>
      </pc:docMkLst>
      <pc:sldChg chg="modSp mod">
        <pc:chgData name="Ben Jones (Ben Jones)" userId="e6e8a0f3-34fe-4d14-b7ab-3a9f1769fff2" providerId="ADAL" clId="{2A4F3FF4-B48F-4BF2-8996-C16EAC4E46EE}" dt="2025-06-10T10:43:28.350" v="1" actId="20577"/>
        <pc:sldMkLst>
          <pc:docMk/>
          <pc:sldMk cId="4046351447" sldId="256"/>
        </pc:sldMkLst>
      </pc:sldChg>
      <pc:sldChg chg="modSp mod">
        <pc:chgData name="Ben Jones (Ben Jones)" userId="e6e8a0f3-34fe-4d14-b7ab-3a9f1769fff2" providerId="ADAL" clId="{2A4F3FF4-B48F-4BF2-8996-C16EAC4E46EE}" dt="2025-06-10T10:43:40.432" v="3" actId="20577"/>
        <pc:sldMkLst>
          <pc:docMk/>
          <pc:sldMk cId="137375155" sldId="257"/>
        </pc:sldMkLst>
        <pc:spChg chg="mod">
          <ac:chgData name="Ben Jones (Ben Jones)" userId="e6e8a0f3-34fe-4d14-b7ab-3a9f1769fff2" providerId="ADAL" clId="{2A4F3FF4-B48F-4BF2-8996-C16EAC4E46EE}" dt="2025-06-10T10:43:40.432" v="3" actId="20577"/>
          <ac:spMkLst>
            <pc:docMk/>
            <pc:sldMk cId="137375155" sldId="257"/>
            <ac:spMk id="6" creationId="{6295203F-60F9-52C2-FCE9-126DC3FF14DC}"/>
          </ac:spMkLst>
        </pc:spChg>
      </pc:sldChg>
      <pc:sldChg chg="modSp">
        <pc:chgData name="Ben Jones (Ben Jones)" userId="e6e8a0f3-34fe-4d14-b7ab-3a9f1769fff2" providerId="ADAL" clId="{2A4F3FF4-B48F-4BF2-8996-C16EAC4E46EE}" dt="2025-06-10T10:43:24.905" v="0"/>
        <pc:sldMkLst>
          <pc:docMk/>
          <pc:sldMk cId="3635014069" sldId="258"/>
        </pc:sldMkLst>
        <pc:spChg chg="mod">
          <ac:chgData name="Ben Jones (Ben Jones)" userId="e6e8a0f3-34fe-4d14-b7ab-3a9f1769fff2" providerId="ADAL" clId="{2A4F3FF4-B48F-4BF2-8996-C16EAC4E46EE}" dt="2025-06-10T10:43:24.905" v="0"/>
          <ac:spMkLst>
            <pc:docMk/>
            <pc:sldMk cId="3635014069" sldId="258"/>
            <ac:spMk id="6" creationId="{1E0B453A-CD21-CEA9-19F5-A9097CDD28B8}"/>
          </ac:spMkLst>
        </pc:spChg>
      </pc:sldChg>
      <pc:sldChg chg="del">
        <pc:chgData name="Ben Jones (Ben Jones)" userId="e6e8a0f3-34fe-4d14-b7ab-3a9f1769fff2" providerId="ADAL" clId="{2A4F3FF4-B48F-4BF2-8996-C16EAC4E46EE}" dt="2025-06-10T10:44:11.900" v="4" actId="47"/>
        <pc:sldMkLst>
          <pc:docMk/>
          <pc:sldMk cId="3761732179" sldId="259"/>
        </pc:sldMkLst>
      </pc:sldChg>
      <pc:sldChg chg="del">
        <pc:chgData name="Ben Jones (Ben Jones)" userId="e6e8a0f3-34fe-4d14-b7ab-3a9f1769fff2" providerId="ADAL" clId="{2A4F3FF4-B48F-4BF2-8996-C16EAC4E46EE}" dt="2025-06-10T10:44:12.864" v="5" actId="47"/>
        <pc:sldMkLst>
          <pc:docMk/>
          <pc:sldMk cId="119910343" sldId="260"/>
        </pc:sldMkLst>
      </pc:sldChg>
      <pc:sldChg chg="delSp modSp mod modClrScheme chgLayout">
        <pc:chgData name="Ben Jones (Ben Jones)" userId="e6e8a0f3-34fe-4d14-b7ab-3a9f1769fff2" providerId="ADAL" clId="{2A4F3FF4-B48F-4BF2-8996-C16EAC4E46EE}" dt="2025-06-10T11:17:22.097" v="361" actId="20577"/>
        <pc:sldMkLst>
          <pc:docMk/>
          <pc:sldMk cId="3539071505" sldId="261"/>
        </pc:sldMkLst>
      </pc:sldChg>
      <pc:sldChg chg="del">
        <pc:chgData name="Ben Jones (Ben Jones)" userId="e6e8a0f3-34fe-4d14-b7ab-3a9f1769fff2" providerId="ADAL" clId="{2A4F3FF4-B48F-4BF2-8996-C16EAC4E46EE}" dt="2025-06-10T10:44:13.831" v="6" actId="47"/>
        <pc:sldMkLst>
          <pc:docMk/>
          <pc:sldMk cId="3768076261" sldId="262"/>
        </pc:sldMkLst>
      </pc:sldChg>
      <pc:sldChg chg="modSp mod">
        <pc:chgData name="Ben Jones (Ben Jones)" userId="e6e8a0f3-34fe-4d14-b7ab-3a9f1769fff2" providerId="ADAL" clId="{2A4F3FF4-B48F-4BF2-8996-C16EAC4E46EE}" dt="2025-06-10T11:19:20.088" v="383" actId="20577"/>
        <pc:sldMkLst>
          <pc:docMk/>
          <pc:sldMk cId="1175822862" sldId="263"/>
        </pc:sldMkLst>
        <pc:spChg chg="mod">
          <ac:chgData name="Ben Jones (Ben Jones)" userId="e6e8a0f3-34fe-4d14-b7ab-3a9f1769fff2" providerId="ADAL" clId="{2A4F3FF4-B48F-4BF2-8996-C16EAC4E46EE}" dt="2025-06-10T11:17:51.505" v="363"/>
          <ac:spMkLst>
            <pc:docMk/>
            <pc:sldMk cId="1175822862" sldId="263"/>
            <ac:spMk id="7" creationId="{56C6F239-F5E8-6417-880B-0B56CE59D207}"/>
          </ac:spMkLst>
        </pc:spChg>
        <pc:spChg chg="mod">
          <ac:chgData name="Ben Jones (Ben Jones)" userId="e6e8a0f3-34fe-4d14-b7ab-3a9f1769fff2" providerId="ADAL" clId="{2A4F3FF4-B48F-4BF2-8996-C16EAC4E46EE}" dt="2025-06-10T11:19:20.088" v="383" actId="20577"/>
          <ac:spMkLst>
            <pc:docMk/>
            <pc:sldMk cId="1175822862" sldId="263"/>
            <ac:spMk id="8" creationId="{A8D1847C-4AD3-1D2C-43B8-828394D9FF0E}"/>
          </ac:spMkLst>
        </pc:spChg>
      </pc:sldChg>
      <pc:sldChg chg="del">
        <pc:chgData name="Ben Jones (Ben Jones)" userId="e6e8a0f3-34fe-4d14-b7ab-3a9f1769fff2" providerId="ADAL" clId="{2A4F3FF4-B48F-4BF2-8996-C16EAC4E46EE}" dt="2025-06-10T11:19:25.002" v="384" actId="2696"/>
        <pc:sldMkLst>
          <pc:docMk/>
          <pc:sldMk cId="549990195" sldId="264"/>
        </pc:sldMkLst>
      </pc:sldChg>
      <pc:sldChg chg="addSp delSp modSp new mod modClrScheme chgLayout">
        <pc:chgData name="Ben Jones (Ben Jones)" userId="e6e8a0f3-34fe-4d14-b7ab-3a9f1769fff2" providerId="ADAL" clId="{2A4F3FF4-B48F-4BF2-8996-C16EAC4E46EE}" dt="2025-06-10T11:12:14.588" v="58" actId="113"/>
        <pc:sldMkLst>
          <pc:docMk/>
          <pc:sldMk cId="2546578239" sldId="265"/>
        </pc:sldMkLst>
      </pc:sldChg>
      <pc:sldChg chg="addSp delSp modSp new mod modClrScheme chgLayout">
        <pc:chgData name="Ben Jones (Ben Jones)" userId="e6e8a0f3-34fe-4d14-b7ab-3a9f1769fff2" providerId="ADAL" clId="{2A4F3FF4-B48F-4BF2-8996-C16EAC4E46EE}" dt="2025-06-10T11:14:57.891" v="96" actId="20577"/>
        <pc:sldMkLst>
          <pc:docMk/>
          <pc:sldMk cId="2628338777" sldId="266"/>
        </pc:sldMkLst>
      </pc:sldChg>
    </pc:docChg>
  </pc:docChgLst>
  <pc:docChgLst>
    <pc:chgData name="Ben Jones (Ben Jones)" userId="e6e8a0f3-34fe-4d14-b7ab-3a9f1769fff2" providerId="ADAL" clId="{5E7C3CBE-C13F-479A-83E0-3A9F66E33821}"/>
    <pc:docChg chg="undo custSel addSld delSld modSld">
      <pc:chgData name="Ben Jones (Ben Jones)" userId="e6e8a0f3-34fe-4d14-b7ab-3a9f1769fff2" providerId="ADAL" clId="{5E7C3CBE-C13F-479A-83E0-3A9F66E33821}" dt="2025-06-16T09:44:03.906" v="959" actId="20577"/>
      <pc:docMkLst>
        <pc:docMk/>
      </pc:docMkLst>
      <pc:sldChg chg="addSp delSp modSp mod delAnim modNotesTx">
        <pc:chgData name="Ben Jones (Ben Jones)" userId="e6e8a0f3-34fe-4d14-b7ab-3a9f1769fff2" providerId="ADAL" clId="{5E7C3CBE-C13F-479A-83E0-3A9F66E33821}" dt="2025-06-16T09:23:45.079" v="573" actId="20577"/>
        <pc:sldMkLst>
          <pc:docMk/>
          <pc:sldMk cId="4046351447" sldId="256"/>
        </pc:sldMkLst>
        <pc:spChg chg="add mod">
          <ac:chgData name="Ben Jones (Ben Jones)" userId="e6e8a0f3-34fe-4d14-b7ab-3a9f1769fff2" providerId="ADAL" clId="{5E7C3CBE-C13F-479A-83E0-3A9F66E33821}" dt="2025-06-13T10:57:27.229" v="501" actId="478"/>
          <ac:spMkLst>
            <pc:docMk/>
            <pc:sldMk cId="4046351447" sldId="256"/>
            <ac:spMk id="6" creationId="{E1496B57-1EF7-88E1-726F-760852066346}"/>
          </ac:spMkLst>
        </pc:spChg>
        <pc:spChg chg="add mod">
          <ac:chgData name="Ben Jones (Ben Jones)" userId="e6e8a0f3-34fe-4d14-b7ab-3a9f1769fff2" providerId="ADAL" clId="{5E7C3CBE-C13F-479A-83E0-3A9F66E33821}" dt="2025-06-13T10:57:27.229" v="501" actId="478"/>
          <ac:spMkLst>
            <pc:docMk/>
            <pc:sldMk cId="4046351447" sldId="256"/>
            <ac:spMk id="8" creationId="{DE77353F-034F-6F8A-A44E-90AB79E5E68D}"/>
          </ac:spMkLst>
        </pc:spChg>
        <pc:spChg chg="add mod">
          <ac:chgData name="Ben Jones (Ben Jones)" userId="e6e8a0f3-34fe-4d14-b7ab-3a9f1769fff2" providerId="ADAL" clId="{5E7C3CBE-C13F-479A-83E0-3A9F66E33821}" dt="2025-06-13T10:57:28.180" v="502"/>
          <ac:spMkLst>
            <pc:docMk/>
            <pc:sldMk cId="4046351447" sldId="256"/>
            <ac:spMk id="9" creationId="{0B332627-CD5A-A531-5C0B-18C099FCD53F}"/>
          </ac:spMkLst>
        </pc:spChg>
        <pc:spChg chg="add mod">
          <ac:chgData name="Ben Jones (Ben Jones)" userId="e6e8a0f3-34fe-4d14-b7ab-3a9f1769fff2" providerId="ADAL" clId="{5E7C3CBE-C13F-479A-83E0-3A9F66E33821}" dt="2025-06-13T10:57:28.180" v="502"/>
          <ac:spMkLst>
            <pc:docMk/>
            <pc:sldMk cId="4046351447" sldId="256"/>
            <ac:spMk id="11" creationId="{7481839C-F991-9215-67FC-A8F4F557562C}"/>
          </ac:spMkLst>
        </pc:spChg>
        <pc:spChg chg="add mod">
          <ac:chgData name="Ben Jones (Ben Jones)" userId="e6e8a0f3-34fe-4d14-b7ab-3a9f1769fff2" providerId="ADAL" clId="{5E7C3CBE-C13F-479A-83E0-3A9F66E33821}" dt="2025-06-13T10:57:28.180" v="502"/>
          <ac:spMkLst>
            <pc:docMk/>
            <pc:sldMk cId="4046351447" sldId="256"/>
            <ac:spMk id="12" creationId="{2A3B00AD-B727-824C-B709-3B4F2AABDEDD}"/>
          </ac:spMkLst>
        </pc:spChg>
        <pc:spChg chg="add mod">
          <ac:chgData name="Ben Jones (Ben Jones)" userId="e6e8a0f3-34fe-4d14-b7ab-3a9f1769fff2" providerId="ADAL" clId="{5E7C3CBE-C13F-479A-83E0-3A9F66E33821}" dt="2025-06-13T10:57:32.513" v="504" actId="20577"/>
          <ac:spMkLst>
            <pc:docMk/>
            <pc:sldMk cId="4046351447" sldId="256"/>
            <ac:spMk id="13" creationId="{75CC5290-498E-A6C1-725C-0FB523C6CE1B}"/>
          </ac:spMkLst>
        </pc:spChg>
        <pc:picChg chg="add mod">
          <ac:chgData name="Ben Jones (Ben Jones)" userId="e6e8a0f3-34fe-4d14-b7ab-3a9f1769fff2" providerId="ADAL" clId="{5E7C3CBE-C13F-479A-83E0-3A9F66E33821}" dt="2025-06-13T10:57:28.180" v="502"/>
          <ac:picMkLst>
            <pc:docMk/>
            <pc:sldMk cId="4046351447" sldId="256"/>
            <ac:picMk id="10" creationId="{467E9FF5-48F5-92F9-A66A-7CC99AC8AA42}"/>
          </ac:picMkLst>
        </pc:picChg>
        <pc:picChg chg="add mod">
          <ac:chgData name="Ben Jones (Ben Jones)" userId="e6e8a0f3-34fe-4d14-b7ab-3a9f1769fff2" providerId="ADAL" clId="{5E7C3CBE-C13F-479A-83E0-3A9F66E33821}" dt="2025-06-13T10:57:28.180" v="502"/>
          <ac:picMkLst>
            <pc:docMk/>
            <pc:sldMk cId="4046351447" sldId="256"/>
            <ac:picMk id="14" creationId="{0B72450D-38E8-E48A-E5CE-6863F3E51AE5}"/>
          </ac:picMkLst>
        </pc:picChg>
      </pc:sldChg>
      <pc:sldChg chg="modNotesTx">
        <pc:chgData name="Ben Jones (Ben Jones)" userId="e6e8a0f3-34fe-4d14-b7ab-3a9f1769fff2" providerId="ADAL" clId="{5E7C3CBE-C13F-479A-83E0-3A9F66E33821}" dt="2025-06-16T09:24:15.760" v="584" actId="20577"/>
        <pc:sldMkLst>
          <pc:docMk/>
          <pc:sldMk cId="137375155" sldId="257"/>
        </pc:sldMkLst>
      </pc:sldChg>
      <pc:sldChg chg="modSp mod modNotesTx">
        <pc:chgData name="Ben Jones (Ben Jones)" userId="e6e8a0f3-34fe-4d14-b7ab-3a9f1769fff2" providerId="ADAL" clId="{5E7C3CBE-C13F-479A-83E0-3A9F66E33821}" dt="2025-06-16T09:24:59.309" v="603" actId="12"/>
        <pc:sldMkLst>
          <pc:docMk/>
          <pc:sldMk cId="3635014069" sldId="258"/>
        </pc:sldMkLst>
        <pc:spChg chg="mod">
          <ac:chgData name="Ben Jones (Ben Jones)" userId="e6e8a0f3-34fe-4d14-b7ab-3a9f1769fff2" providerId="ADAL" clId="{5E7C3CBE-C13F-479A-83E0-3A9F66E33821}" dt="2025-06-11T11:59:51.334" v="430" actId="20577"/>
          <ac:spMkLst>
            <pc:docMk/>
            <pc:sldMk cId="3635014069" sldId="258"/>
            <ac:spMk id="6" creationId="{1E0B453A-CD21-CEA9-19F5-A9097CDD28B8}"/>
          </ac:spMkLst>
        </pc:spChg>
      </pc:sldChg>
      <pc:sldChg chg="del">
        <pc:chgData name="Ben Jones (Ben Jones)" userId="e6e8a0f3-34fe-4d14-b7ab-3a9f1769fff2" providerId="ADAL" clId="{5E7C3CBE-C13F-479A-83E0-3A9F66E33821}" dt="2025-06-10T12:04:43.604" v="1" actId="47"/>
        <pc:sldMkLst>
          <pc:docMk/>
          <pc:sldMk cId="3539071505" sldId="261"/>
        </pc:sldMkLst>
      </pc:sldChg>
      <pc:sldChg chg="addSp delSp modSp mod modAnim modNotesTx">
        <pc:chgData name="Ben Jones (Ben Jones)" userId="e6e8a0f3-34fe-4d14-b7ab-3a9f1769fff2" providerId="ADAL" clId="{5E7C3CBE-C13F-479A-83E0-3A9F66E33821}" dt="2025-06-16T09:33:56.516" v="679" actId="6549"/>
        <pc:sldMkLst>
          <pc:docMk/>
          <pc:sldMk cId="1175822862" sldId="263"/>
        </pc:sldMkLst>
        <pc:spChg chg="mod">
          <ac:chgData name="Ben Jones (Ben Jones)" userId="e6e8a0f3-34fe-4d14-b7ab-3a9f1769fff2" providerId="ADAL" clId="{5E7C3CBE-C13F-479A-83E0-3A9F66E33821}" dt="2025-06-11T11:56:34.116" v="215" actId="6549"/>
          <ac:spMkLst>
            <pc:docMk/>
            <pc:sldMk cId="1175822862" sldId="263"/>
            <ac:spMk id="7" creationId="{56C6F239-F5E8-6417-880B-0B56CE59D207}"/>
          </ac:spMkLst>
        </pc:spChg>
        <pc:spChg chg="mod">
          <ac:chgData name="Ben Jones (Ben Jones)" userId="e6e8a0f3-34fe-4d14-b7ab-3a9f1769fff2" providerId="ADAL" clId="{5E7C3CBE-C13F-479A-83E0-3A9F66E33821}" dt="2025-06-14T11:09:23.639" v="556" actId="20577"/>
          <ac:spMkLst>
            <pc:docMk/>
            <pc:sldMk cId="1175822862" sldId="263"/>
            <ac:spMk id="8" creationId="{A8D1847C-4AD3-1D2C-43B8-828394D9FF0E}"/>
          </ac:spMkLst>
        </pc:spChg>
        <pc:picChg chg="add mod">
          <ac:chgData name="Ben Jones (Ben Jones)" userId="e6e8a0f3-34fe-4d14-b7ab-3a9f1769fff2" providerId="ADAL" clId="{5E7C3CBE-C13F-479A-83E0-3A9F66E33821}" dt="2025-06-14T07:45:45.354" v="522"/>
          <ac:picMkLst>
            <pc:docMk/>
            <pc:sldMk cId="1175822862" sldId="263"/>
            <ac:picMk id="3" creationId="{9A7863A6-7DB7-D9BC-5F4D-9F254B39F75B}"/>
          </ac:picMkLst>
        </pc:picChg>
      </pc:sldChg>
      <pc:sldChg chg="addSp delSp modSp add mod modAnim modNotesTx">
        <pc:chgData name="Ben Jones (Ben Jones)" userId="e6e8a0f3-34fe-4d14-b7ab-3a9f1769fff2" providerId="ADAL" clId="{5E7C3CBE-C13F-479A-83E0-3A9F66E33821}" dt="2025-06-16T09:26:01.389" v="640" actId="20577"/>
        <pc:sldMkLst>
          <pc:docMk/>
          <pc:sldMk cId="549990195" sldId="264"/>
        </pc:sldMkLst>
        <pc:spChg chg="mod">
          <ac:chgData name="Ben Jones (Ben Jones)" userId="e6e8a0f3-34fe-4d14-b7ab-3a9f1769fff2" providerId="ADAL" clId="{5E7C3CBE-C13F-479A-83E0-3A9F66E33821}" dt="2025-06-11T12:02:03.859" v="434" actId="20577"/>
          <ac:spMkLst>
            <pc:docMk/>
            <pc:sldMk cId="549990195" sldId="264"/>
            <ac:spMk id="10" creationId="{400FA594-97CE-8BD3-D0B0-58075BCDEA2F}"/>
          </ac:spMkLst>
        </pc:spChg>
        <pc:picChg chg="add mod">
          <ac:chgData name="Ben Jones (Ben Jones)" userId="e6e8a0f3-34fe-4d14-b7ab-3a9f1769fff2" providerId="ADAL" clId="{5E7C3CBE-C13F-479A-83E0-3A9F66E33821}" dt="2025-06-14T07:45:16.767" v="506"/>
          <ac:picMkLst>
            <pc:docMk/>
            <pc:sldMk cId="549990195" sldId="264"/>
            <ac:picMk id="2" creationId="{3C46EEBA-0011-F1AE-3683-389FECEA6672}"/>
          </ac:picMkLst>
        </pc:picChg>
        <pc:picChg chg="mod">
          <ac:chgData name="Ben Jones (Ben Jones)" userId="e6e8a0f3-34fe-4d14-b7ab-3a9f1769fff2" providerId="ADAL" clId="{5E7C3CBE-C13F-479A-83E0-3A9F66E33821}" dt="2025-06-11T11:47:40.517" v="11" actId="14826"/>
          <ac:picMkLst>
            <pc:docMk/>
            <pc:sldMk cId="549990195" sldId="264"/>
            <ac:picMk id="3" creationId="{0A4946D7-D489-5D8A-F199-89C94DED1838}"/>
          </ac:picMkLst>
        </pc:picChg>
      </pc:sldChg>
      <pc:sldChg chg="del">
        <pc:chgData name="Ben Jones (Ben Jones)" userId="e6e8a0f3-34fe-4d14-b7ab-3a9f1769fff2" providerId="ADAL" clId="{5E7C3CBE-C13F-479A-83E0-3A9F66E33821}" dt="2025-06-10T12:04:43.604" v="1" actId="47"/>
        <pc:sldMkLst>
          <pc:docMk/>
          <pc:sldMk cId="2546578239" sldId="265"/>
        </pc:sldMkLst>
      </pc:sldChg>
      <pc:sldChg chg="del">
        <pc:chgData name="Ben Jones (Ben Jones)" userId="e6e8a0f3-34fe-4d14-b7ab-3a9f1769fff2" providerId="ADAL" clId="{5E7C3CBE-C13F-479A-83E0-3A9F66E33821}" dt="2025-06-10T12:04:43.604" v="1" actId="47"/>
        <pc:sldMkLst>
          <pc:docMk/>
          <pc:sldMk cId="2628338777" sldId="266"/>
        </pc:sldMkLst>
      </pc:sldChg>
      <pc:sldChg chg="modSp del mod">
        <pc:chgData name="Ben Jones (Ben Jones)" userId="e6e8a0f3-34fe-4d14-b7ab-3a9f1769fff2" providerId="ADAL" clId="{5E7C3CBE-C13F-479A-83E0-3A9F66E33821}" dt="2025-06-11T12:00:11.948" v="431" actId="2696"/>
        <pc:sldMkLst>
          <pc:docMk/>
          <pc:sldMk cId="525501252" sldId="267"/>
        </pc:sldMkLst>
      </pc:sldChg>
      <pc:sldChg chg="addSp delSp modSp add mod modAnim">
        <pc:chgData name="Ben Jones (Ben Jones)" userId="e6e8a0f3-34fe-4d14-b7ab-3a9f1769fff2" providerId="ADAL" clId="{5E7C3CBE-C13F-479A-83E0-3A9F66E33821}" dt="2025-06-14T07:45:20.914" v="508"/>
        <pc:sldMkLst>
          <pc:docMk/>
          <pc:sldMk cId="4286823996" sldId="268"/>
        </pc:sldMkLst>
        <pc:spChg chg="mod">
          <ac:chgData name="Ben Jones (Ben Jones)" userId="e6e8a0f3-34fe-4d14-b7ab-3a9f1769fff2" providerId="ADAL" clId="{5E7C3CBE-C13F-479A-83E0-3A9F66E33821}" dt="2025-06-11T12:04:57.677" v="452" actId="20577"/>
          <ac:spMkLst>
            <pc:docMk/>
            <pc:sldMk cId="4286823996" sldId="268"/>
            <ac:spMk id="2" creationId="{1014C040-0011-B132-BBB4-963A422BA42C}"/>
          </ac:spMkLst>
        </pc:spChg>
        <pc:spChg chg="mod">
          <ac:chgData name="Ben Jones (Ben Jones)" userId="e6e8a0f3-34fe-4d14-b7ab-3a9f1769fff2" providerId="ADAL" clId="{5E7C3CBE-C13F-479A-83E0-3A9F66E33821}" dt="2025-06-11T13:06:59.911" v="467" actId="948"/>
          <ac:spMkLst>
            <pc:docMk/>
            <pc:sldMk cId="4286823996" sldId="268"/>
            <ac:spMk id="3" creationId="{10BF6715-B6F1-BE80-23EB-752BDCA181D5}"/>
          </ac:spMkLst>
        </pc:spChg>
        <pc:picChg chg="add mod">
          <ac:chgData name="Ben Jones (Ben Jones)" userId="e6e8a0f3-34fe-4d14-b7ab-3a9f1769fff2" providerId="ADAL" clId="{5E7C3CBE-C13F-479A-83E0-3A9F66E33821}" dt="2025-06-14T07:45:20.914" v="508"/>
          <ac:picMkLst>
            <pc:docMk/>
            <pc:sldMk cId="4286823996" sldId="268"/>
            <ac:picMk id="4" creationId="{37BC4235-FACD-E06D-B69D-4A0998919009}"/>
          </ac:picMkLst>
        </pc:picChg>
      </pc:sldChg>
      <pc:sldChg chg="new del">
        <pc:chgData name="Ben Jones (Ben Jones)" userId="e6e8a0f3-34fe-4d14-b7ab-3a9f1769fff2" providerId="ADAL" clId="{5E7C3CBE-C13F-479A-83E0-3A9F66E33821}" dt="2025-06-11T11:54:42.959" v="201" actId="2696"/>
        <pc:sldMkLst>
          <pc:docMk/>
          <pc:sldMk cId="2483779420" sldId="269"/>
        </pc:sldMkLst>
      </pc:sldChg>
      <pc:sldChg chg="addSp delSp modSp add mod modAnim modNotesTx">
        <pc:chgData name="Ben Jones (Ben Jones)" userId="e6e8a0f3-34fe-4d14-b7ab-3a9f1769fff2" providerId="ADAL" clId="{5E7C3CBE-C13F-479A-83E0-3A9F66E33821}" dt="2025-06-16T09:44:03.906" v="959" actId="20577"/>
        <pc:sldMkLst>
          <pc:docMk/>
          <pc:sldMk cId="3357493407" sldId="270"/>
        </pc:sldMkLst>
        <pc:spChg chg="mod">
          <ac:chgData name="Ben Jones (Ben Jones)" userId="e6e8a0f3-34fe-4d14-b7ab-3a9f1769fff2" providerId="ADAL" clId="{5E7C3CBE-C13F-479A-83E0-3A9F66E33821}" dt="2025-06-11T11:50:55.919" v="96" actId="313"/>
          <ac:spMkLst>
            <pc:docMk/>
            <pc:sldMk cId="3357493407" sldId="270"/>
            <ac:spMk id="2" creationId="{DB5534D5-B2A0-9E61-585C-4CC06EA10EEB}"/>
          </ac:spMkLst>
        </pc:spChg>
        <pc:spChg chg="mod">
          <ac:chgData name="Ben Jones (Ben Jones)" userId="e6e8a0f3-34fe-4d14-b7ab-3a9f1769fff2" providerId="ADAL" clId="{5E7C3CBE-C13F-479A-83E0-3A9F66E33821}" dt="2025-06-11T13:07:17.545" v="469" actId="948"/>
          <ac:spMkLst>
            <pc:docMk/>
            <pc:sldMk cId="3357493407" sldId="270"/>
            <ac:spMk id="3" creationId="{C2C8DF3B-9ABB-07C7-805D-34BABB6E0262}"/>
          </ac:spMkLst>
        </pc:spChg>
        <pc:picChg chg="add mod">
          <ac:chgData name="Ben Jones (Ben Jones)" userId="e6e8a0f3-34fe-4d14-b7ab-3a9f1769fff2" providerId="ADAL" clId="{5E7C3CBE-C13F-479A-83E0-3A9F66E33821}" dt="2025-06-14T07:45:27.284" v="512"/>
          <ac:picMkLst>
            <pc:docMk/>
            <pc:sldMk cId="3357493407" sldId="270"/>
            <ac:picMk id="4" creationId="{406DD614-12AE-BB2A-7CD7-049FAF278270}"/>
          </ac:picMkLst>
        </pc:picChg>
      </pc:sldChg>
      <pc:sldChg chg="addSp delSp modSp add mod modAnim">
        <pc:chgData name="Ben Jones (Ben Jones)" userId="e6e8a0f3-34fe-4d14-b7ab-3a9f1769fff2" providerId="ADAL" clId="{5E7C3CBE-C13F-479A-83E0-3A9F66E33821}" dt="2025-06-14T07:45:30.214" v="514"/>
        <pc:sldMkLst>
          <pc:docMk/>
          <pc:sldMk cId="3935255901" sldId="271"/>
        </pc:sldMkLst>
        <pc:spChg chg="mod">
          <ac:chgData name="Ben Jones (Ben Jones)" userId="e6e8a0f3-34fe-4d14-b7ab-3a9f1769fff2" providerId="ADAL" clId="{5E7C3CBE-C13F-479A-83E0-3A9F66E33821}" dt="2025-06-11T11:51:02.847" v="103" actId="20577"/>
          <ac:spMkLst>
            <pc:docMk/>
            <pc:sldMk cId="3935255901" sldId="271"/>
            <ac:spMk id="2" creationId="{2227B6A9-C82E-2DD9-7DB3-45D6EA88C8A3}"/>
          </ac:spMkLst>
        </pc:spChg>
        <pc:spChg chg="mod">
          <ac:chgData name="Ben Jones (Ben Jones)" userId="e6e8a0f3-34fe-4d14-b7ab-3a9f1769fff2" providerId="ADAL" clId="{5E7C3CBE-C13F-479A-83E0-3A9F66E33821}" dt="2025-06-11T13:07:28.762" v="470" actId="948"/>
          <ac:spMkLst>
            <pc:docMk/>
            <pc:sldMk cId="3935255901" sldId="271"/>
            <ac:spMk id="3" creationId="{86FA9FFB-5055-BFCD-164D-DE40409E9218}"/>
          </ac:spMkLst>
        </pc:spChg>
        <pc:picChg chg="add mod">
          <ac:chgData name="Ben Jones (Ben Jones)" userId="e6e8a0f3-34fe-4d14-b7ab-3a9f1769fff2" providerId="ADAL" clId="{5E7C3CBE-C13F-479A-83E0-3A9F66E33821}" dt="2025-06-14T07:45:30.214" v="514"/>
          <ac:picMkLst>
            <pc:docMk/>
            <pc:sldMk cId="3935255901" sldId="271"/>
            <ac:picMk id="5" creationId="{BEEE64A3-3EB1-E7AA-A54D-0847AA8914C3}"/>
          </ac:picMkLst>
        </pc:picChg>
      </pc:sldChg>
      <pc:sldChg chg="addSp delSp modSp add mod modAnim modNotesTx">
        <pc:chgData name="Ben Jones (Ben Jones)" userId="e6e8a0f3-34fe-4d14-b7ab-3a9f1769fff2" providerId="ADAL" clId="{5E7C3CBE-C13F-479A-83E0-3A9F66E33821}" dt="2025-06-16T09:43:15.052" v="950" actId="20577"/>
        <pc:sldMkLst>
          <pc:docMk/>
          <pc:sldMk cId="3954115330" sldId="272"/>
        </pc:sldMkLst>
        <pc:spChg chg="mod">
          <ac:chgData name="Ben Jones (Ben Jones)" userId="e6e8a0f3-34fe-4d14-b7ab-3a9f1769fff2" providerId="ADAL" clId="{5E7C3CBE-C13F-479A-83E0-3A9F66E33821}" dt="2025-06-11T11:53:50.557" v="157" actId="313"/>
          <ac:spMkLst>
            <pc:docMk/>
            <pc:sldMk cId="3954115330" sldId="272"/>
            <ac:spMk id="2" creationId="{528E37FF-521C-1B29-E323-AC7353AE025D}"/>
          </ac:spMkLst>
        </pc:spChg>
        <pc:spChg chg="mod">
          <ac:chgData name="Ben Jones (Ben Jones)" userId="e6e8a0f3-34fe-4d14-b7ab-3a9f1769fff2" providerId="ADAL" clId="{5E7C3CBE-C13F-479A-83E0-3A9F66E33821}" dt="2025-06-11T13:07:38.184" v="471" actId="948"/>
          <ac:spMkLst>
            <pc:docMk/>
            <pc:sldMk cId="3954115330" sldId="272"/>
            <ac:spMk id="3" creationId="{58228046-57AE-2A32-24F6-F698D2B780B5}"/>
          </ac:spMkLst>
        </pc:spChg>
        <pc:picChg chg="add mod">
          <ac:chgData name="Ben Jones (Ben Jones)" userId="e6e8a0f3-34fe-4d14-b7ab-3a9f1769fff2" providerId="ADAL" clId="{5E7C3CBE-C13F-479A-83E0-3A9F66E33821}" dt="2025-06-14T07:45:34.316" v="516"/>
          <ac:picMkLst>
            <pc:docMk/>
            <pc:sldMk cId="3954115330" sldId="272"/>
            <ac:picMk id="5" creationId="{5312466E-9A6C-F4F4-0318-511BCB22335B}"/>
          </ac:picMkLst>
        </pc:picChg>
      </pc:sldChg>
      <pc:sldChg chg="addSp delSp modSp add mod modAnim modNotesTx">
        <pc:chgData name="Ben Jones (Ben Jones)" userId="e6e8a0f3-34fe-4d14-b7ab-3a9f1769fff2" providerId="ADAL" clId="{5E7C3CBE-C13F-479A-83E0-3A9F66E33821}" dt="2025-06-16T09:41:17.966" v="888" actId="6549"/>
        <pc:sldMkLst>
          <pc:docMk/>
          <pc:sldMk cId="3561427741" sldId="273"/>
        </pc:sldMkLst>
        <pc:spChg chg="mod">
          <ac:chgData name="Ben Jones (Ben Jones)" userId="e6e8a0f3-34fe-4d14-b7ab-3a9f1769fff2" providerId="ADAL" clId="{5E7C3CBE-C13F-479A-83E0-3A9F66E33821}" dt="2025-06-11T11:54:13.294" v="175" actId="20577"/>
          <ac:spMkLst>
            <pc:docMk/>
            <pc:sldMk cId="3561427741" sldId="273"/>
            <ac:spMk id="2" creationId="{F42EB0A4-F3A7-981F-DD85-195F162ACF98}"/>
          </ac:spMkLst>
        </pc:spChg>
        <pc:spChg chg="mod">
          <ac:chgData name="Ben Jones (Ben Jones)" userId="e6e8a0f3-34fe-4d14-b7ab-3a9f1769fff2" providerId="ADAL" clId="{5E7C3CBE-C13F-479A-83E0-3A9F66E33821}" dt="2025-06-11T13:07:46.055" v="472" actId="948"/>
          <ac:spMkLst>
            <pc:docMk/>
            <pc:sldMk cId="3561427741" sldId="273"/>
            <ac:spMk id="3" creationId="{19927C9F-B595-0DA0-D9E0-072FFA8A4050}"/>
          </ac:spMkLst>
        </pc:spChg>
        <pc:picChg chg="add mod">
          <ac:chgData name="Ben Jones (Ben Jones)" userId="e6e8a0f3-34fe-4d14-b7ab-3a9f1769fff2" providerId="ADAL" clId="{5E7C3CBE-C13F-479A-83E0-3A9F66E33821}" dt="2025-06-14T07:45:37.265" v="518"/>
          <ac:picMkLst>
            <pc:docMk/>
            <pc:sldMk cId="3561427741" sldId="273"/>
            <ac:picMk id="5" creationId="{95B071C4-9605-B5AE-F4B5-EACB491E4907}"/>
          </ac:picMkLst>
        </pc:picChg>
      </pc:sldChg>
      <pc:sldChg chg="addSp delSp modSp add mod modAnim modNotesTx">
        <pc:chgData name="Ben Jones (Ben Jones)" userId="e6e8a0f3-34fe-4d14-b7ab-3a9f1769fff2" providerId="ADAL" clId="{5E7C3CBE-C13F-479A-83E0-3A9F66E33821}" dt="2025-06-16T09:27:56.594" v="677" actId="20577"/>
        <pc:sldMkLst>
          <pc:docMk/>
          <pc:sldMk cId="1196129529" sldId="274"/>
        </pc:sldMkLst>
        <pc:spChg chg="mod">
          <ac:chgData name="Ben Jones (Ben Jones)" userId="e6e8a0f3-34fe-4d14-b7ab-3a9f1769fff2" providerId="ADAL" clId="{5E7C3CBE-C13F-479A-83E0-3A9F66E33821}" dt="2025-06-16T09:27:45.964" v="674" actId="20577"/>
          <ac:spMkLst>
            <pc:docMk/>
            <pc:sldMk cId="1196129529" sldId="274"/>
            <ac:spMk id="3" creationId="{F17B0C28-707C-22FC-8646-0D0488285642}"/>
          </ac:spMkLst>
        </pc:spChg>
        <pc:picChg chg="add mod">
          <ac:chgData name="Ben Jones (Ben Jones)" userId="e6e8a0f3-34fe-4d14-b7ab-3a9f1769fff2" providerId="ADAL" clId="{5E7C3CBE-C13F-479A-83E0-3A9F66E33821}" dt="2025-06-14T07:45:24.525" v="510"/>
          <ac:picMkLst>
            <pc:docMk/>
            <pc:sldMk cId="1196129529" sldId="274"/>
            <ac:picMk id="4" creationId="{4E54D63E-4764-74CD-157C-E1D95C1833D4}"/>
          </ac:picMkLst>
        </pc:picChg>
      </pc:sldChg>
      <pc:sldChg chg="modNotesTx">
        <pc:chgData name="Ben Jones (Ben Jones)" userId="e6e8a0f3-34fe-4d14-b7ab-3a9f1769fff2" providerId="ADAL" clId="{5E7C3CBE-C13F-479A-83E0-3A9F66E33821}" dt="2025-06-16T09:26:46.548" v="653" actId="6549"/>
        <pc:sldMkLst>
          <pc:docMk/>
          <pc:sldMk cId="2059369792" sldId="275"/>
        </pc:sldMkLst>
      </pc:sldChg>
      <pc:sldChg chg="addSp delSp modSp add mod modTransition modAnim modNotesTx">
        <pc:chgData name="Ben Jones (Ben Jones)" userId="e6e8a0f3-34fe-4d14-b7ab-3a9f1769fff2" providerId="ADAL" clId="{5E7C3CBE-C13F-479A-83E0-3A9F66E33821}" dt="2025-06-16T09:38:54.110" v="868" actId="20577"/>
        <pc:sldMkLst>
          <pc:docMk/>
          <pc:sldMk cId="2996147905" sldId="278"/>
        </pc:sldMkLst>
        <pc:picChg chg="add mod">
          <ac:chgData name="Ben Jones (Ben Jones)" userId="e6e8a0f3-34fe-4d14-b7ab-3a9f1769fff2" providerId="ADAL" clId="{5E7C3CBE-C13F-479A-83E0-3A9F66E33821}" dt="2025-06-14T07:45:41.045" v="520"/>
          <ac:picMkLst>
            <pc:docMk/>
            <pc:sldMk cId="2996147905" sldId="278"/>
            <ac:picMk id="6" creationId="{85C04C7C-AFDE-4345-350F-3F3059D7ACD8}"/>
          </ac:picMkLst>
        </pc:picChg>
      </pc:sldChg>
      <pc:sldChg chg="new del">
        <pc:chgData name="Ben Jones (Ben Jones)" userId="e6e8a0f3-34fe-4d14-b7ab-3a9f1769fff2" providerId="ADAL" clId="{5E7C3CBE-C13F-479A-83E0-3A9F66E33821}" dt="2025-06-14T11:09:39.384" v="558" actId="2696"/>
        <pc:sldMkLst>
          <pc:docMk/>
          <pc:sldMk cId="2123228513" sldId="279"/>
        </pc:sldMkLst>
      </pc:sldChg>
      <pc:sldChg chg="addSp delSp modSp new del mod modClrScheme chgLayout">
        <pc:chgData name="Ben Jones (Ben Jones)" userId="e6e8a0f3-34fe-4d14-b7ab-3a9f1769fff2" providerId="ADAL" clId="{5E7C3CBE-C13F-479A-83E0-3A9F66E33821}" dt="2025-06-14T11:07:49.999" v="526" actId="47"/>
        <pc:sldMkLst>
          <pc:docMk/>
          <pc:sldMk cId="3420149620" sldId="279"/>
        </pc:sldMkLst>
      </pc:sldChg>
    </pc:docChg>
  </pc:docChgLst>
  <pc:docChgLst>
    <pc:chgData name="Ben Jones (Ben Jones)" userId="e6e8a0f3-34fe-4d14-b7ab-3a9f1769fff2" providerId="ADAL" clId="{78C1D944-C5E2-4D33-BE3A-5C243E175D98}"/>
    <pc:docChg chg="undo custSel addSld modSld">
      <pc:chgData name="Ben Jones (Ben Jones)" userId="e6e8a0f3-34fe-4d14-b7ab-3a9f1769fff2" providerId="ADAL" clId="{78C1D944-C5E2-4D33-BE3A-5C243E175D98}" dt="2025-06-10T10:39:40.222" v="850" actId="20577"/>
      <pc:docMkLst>
        <pc:docMk/>
      </pc:docMkLst>
      <pc:sldChg chg="addSp delSp modSp new mod modClrScheme chgLayout">
        <pc:chgData name="Ben Jones (Ben Jones)" userId="e6e8a0f3-34fe-4d14-b7ab-3a9f1769fff2" providerId="ADAL" clId="{78C1D944-C5E2-4D33-BE3A-5C243E175D98}" dt="2025-06-10T10:18:29.456" v="9" actId="20577"/>
        <pc:sldMkLst>
          <pc:docMk/>
          <pc:sldMk cId="3635014069" sldId="258"/>
        </pc:sldMkLst>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0T10:18:29.456" v="9" actId="20577"/>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ldChg>
      <pc:sldChg chg="addSp delSp modSp new mod modClrScheme chgLayout">
        <pc:chgData name="Ben Jones (Ben Jones)" userId="e6e8a0f3-34fe-4d14-b7ab-3a9f1769fff2" providerId="ADAL" clId="{78C1D944-C5E2-4D33-BE3A-5C243E175D98}" dt="2025-06-10T10:27:03.572" v="160"/>
        <pc:sldMkLst>
          <pc:docMk/>
          <pc:sldMk cId="119910343" sldId="260"/>
        </pc:sldMkLst>
      </pc:sldChg>
      <pc:sldChg chg="addSp delSp modSp new mod modClrScheme chgLayout">
        <pc:chgData name="Ben Jones (Ben Jones)" userId="e6e8a0f3-34fe-4d14-b7ab-3a9f1769fff2" providerId="ADAL" clId="{78C1D944-C5E2-4D33-BE3A-5C243E175D98}" dt="2025-06-10T10:36:06.225" v="793" actId="20577"/>
        <pc:sldMkLst>
          <pc:docMk/>
          <pc:sldMk cId="3539071505" sldId="261"/>
        </pc:sldMkLst>
      </pc:sldChg>
      <pc:sldChg chg="modSp add mod">
        <pc:chgData name="Ben Jones (Ben Jones)" userId="e6e8a0f3-34fe-4d14-b7ab-3a9f1769fff2" providerId="ADAL" clId="{78C1D944-C5E2-4D33-BE3A-5C243E175D98}" dt="2025-06-10T10:32:56.914" v="738" actId="20577"/>
        <pc:sldMkLst>
          <pc:docMk/>
          <pc:sldMk cId="3768076261" sldId="262"/>
        </pc:sldMkLst>
      </pc:sldChg>
      <pc:sldChg chg="addSp delSp modSp new mod modClrScheme chgLayout">
        <pc:chgData name="Ben Jones (Ben Jones)" userId="e6e8a0f3-34fe-4d14-b7ab-3a9f1769fff2" providerId="ADAL" clId="{78C1D944-C5E2-4D33-BE3A-5C243E175D98}" dt="2025-06-10T10:39:35.454" v="845" actId="20577"/>
        <pc:sldMkLst>
          <pc:docMk/>
          <pc:sldMk cId="1175822862" sldId="263"/>
        </pc:sldMkLst>
        <pc:spChg chg="add mod ord">
          <ac:chgData name="Ben Jones (Ben Jones)" userId="e6e8a0f3-34fe-4d14-b7ab-3a9f1769fff2" providerId="ADAL" clId="{78C1D944-C5E2-4D33-BE3A-5C243E175D98}" dt="2025-06-10T10:36:36.547" v="798" actId="20577"/>
          <ac:spMkLst>
            <pc:docMk/>
            <pc:sldMk cId="1175822862" sldId="263"/>
            <ac:spMk id="7" creationId="{56C6F239-F5E8-6417-880B-0B56CE59D207}"/>
          </ac:spMkLst>
        </pc:spChg>
        <pc:spChg chg="add mod ord">
          <ac:chgData name="Ben Jones (Ben Jones)" userId="e6e8a0f3-34fe-4d14-b7ab-3a9f1769fff2" providerId="ADAL" clId="{78C1D944-C5E2-4D33-BE3A-5C243E175D98}" dt="2025-06-10T10:39:35.454" v="845" actId="20577"/>
          <ac:spMkLst>
            <pc:docMk/>
            <pc:sldMk cId="1175822862" sldId="263"/>
            <ac:spMk id="8" creationId="{A8D1847C-4AD3-1D2C-43B8-828394D9FF0E}"/>
          </ac:spMkLst>
        </pc:spChg>
      </pc:sldChg>
      <pc:sldChg chg="addSp delSp modSp new mod modClrScheme chgLayout">
        <pc:chgData name="Ben Jones (Ben Jones)" userId="e6e8a0f3-34fe-4d14-b7ab-3a9f1769fff2" providerId="ADAL" clId="{78C1D944-C5E2-4D33-BE3A-5C243E175D98}" dt="2025-06-10T10:39:40.222" v="850" actId="20577"/>
        <pc:sldMkLst>
          <pc:docMk/>
          <pc:sldMk cId="549990195" sldId="264"/>
        </pc:sldMkLst>
        <pc:spChg chg="add mod ord">
          <ac:chgData name="Ben Jones (Ben Jones)" userId="e6e8a0f3-34fe-4d14-b7ab-3a9f1769fff2" providerId="ADAL" clId="{78C1D944-C5E2-4D33-BE3A-5C243E175D98}" dt="2025-06-10T10:38:58.284" v="832" actId="700"/>
          <ac:spMkLst>
            <pc:docMk/>
            <pc:sldMk cId="549990195" sldId="264"/>
            <ac:spMk id="7" creationId="{A5E19FFB-3D8F-DB03-B38B-27FE43EC06C8}"/>
          </ac:spMkLst>
        </pc:spChg>
        <pc:spChg chg="add mod ord">
          <ac:chgData name="Ben Jones (Ben Jones)" userId="e6e8a0f3-34fe-4d14-b7ab-3a9f1769fff2" providerId="ADAL" clId="{78C1D944-C5E2-4D33-BE3A-5C243E175D98}" dt="2025-06-10T10:39:40.222" v="850" actId="20577"/>
          <ac:spMkLst>
            <pc:docMk/>
            <pc:sldMk cId="549990195" sldId="264"/>
            <ac:spMk id="10" creationId="{400FA594-97CE-8BD3-D0B0-58075BCDEA2F}"/>
          </ac:spMkLst>
        </pc:spChg>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0T03:38:36.213" v="15" actId="47"/>
      <pc:docMkLst>
        <pc:docMk/>
      </pc:docMkLst>
      <pc:sldChg chg="modSp mod">
        <pc:chgData name="Ben Jones (Ben Jones)" userId="e6e8a0f3-34fe-4d14-b7ab-3a9f1769fff2" providerId="ADAL" clId="{014A208C-71D7-40A5-9295-D811E515A970}" dt="2025-06-10T03:38:29.012" v="9" actId="20577"/>
        <pc:sldMkLst>
          <pc:docMk/>
          <pc:sldMk cId="4046351447" sldId="256"/>
        </pc:sldMkLst>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docChg>
  </pc:docChgLst>
  <pc:docChgLst>
    <pc:chgData name="Ben Jones (Ben Jones)" userId="e6e8a0f3-34fe-4d14-b7ab-3a9f1769fff2" providerId="ADAL" clId="{B204C6DB-D499-4973-8E04-3A79F73ABFFA}"/>
    <pc:docChg chg="undo custSel addSld modSld">
      <pc:chgData name="Ben Jones (Ben Jones)" userId="e6e8a0f3-34fe-4d14-b7ab-3a9f1769fff2" providerId="ADAL" clId="{B204C6DB-D499-4973-8E04-3A79F73ABFFA}" dt="2025-06-10T12:01:58.119" v="224" actId="113"/>
      <pc:docMkLst>
        <pc:docMk/>
      </pc:docMkLst>
      <pc:sldChg chg="modSp mod">
        <pc:chgData name="Ben Jones (Ben Jones)" userId="e6e8a0f3-34fe-4d14-b7ab-3a9f1769fff2" providerId="ADAL" clId="{B204C6DB-D499-4973-8E04-3A79F73ABFFA}" dt="2025-06-10T11:46:30.913" v="35" actId="20577"/>
        <pc:sldMkLst>
          <pc:docMk/>
          <pc:sldMk cId="4046351447" sldId="256"/>
        </pc:sldMkLst>
      </pc:sldChg>
      <pc:sldChg chg="modSp mod">
        <pc:chgData name="Ben Jones (Ben Jones)" userId="e6e8a0f3-34fe-4d14-b7ab-3a9f1769fff2" providerId="ADAL" clId="{B204C6DB-D499-4973-8E04-3A79F73ABFFA}" dt="2025-06-10T11:41:20.629" v="10" actId="6549"/>
        <pc:sldMkLst>
          <pc:docMk/>
          <pc:sldMk cId="3635014069" sldId="258"/>
        </pc:sldMkLst>
        <pc:spChg chg="mod">
          <ac:chgData name="Ben Jones (Ben Jones)" userId="e6e8a0f3-34fe-4d14-b7ab-3a9f1769fff2" providerId="ADAL" clId="{B204C6DB-D499-4973-8E04-3A79F73ABFFA}" dt="2025-06-10T11:41:20.629" v="10" actId="6549"/>
          <ac:spMkLst>
            <pc:docMk/>
            <pc:sldMk cId="3635014069" sldId="258"/>
            <ac:spMk id="6" creationId="{1E0B453A-CD21-CEA9-19F5-A9097CDD28B8}"/>
          </ac:spMkLst>
        </pc:spChg>
      </pc:sldChg>
      <pc:sldChg chg="addSp delSp modSp mod chgLayout">
        <pc:chgData name="Ben Jones (Ben Jones)" userId="e6e8a0f3-34fe-4d14-b7ab-3a9f1769fff2" providerId="ADAL" clId="{B204C6DB-D499-4973-8E04-3A79F73ABFFA}" dt="2025-06-10T11:51:43.168" v="159" actId="113"/>
        <pc:sldMkLst>
          <pc:docMk/>
          <pc:sldMk cId="3539071505" sldId="261"/>
        </pc:sldMkLst>
      </pc:sldChg>
      <pc:sldChg chg="modSp mod">
        <pc:chgData name="Ben Jones (Ben Jones)" userId="e6e8a0f3-34fe-4d14-b7ab-3a9f1769fff2" providerId="ADAL" clId="{B204C6DB-D499-4973-8E04-3A79F73ABFFA}" dt="2025-06-10T12:00:53.307" v="204" actId="20577"/>
        <pc:sldMkLst>
          <pc:docMk/>
          <pc:sldMk cId="1175822862" sldId="263"/>
        </pc:sldMkLst>
        <pc:spChg chg="mod">
          <ac:chgData name="Ben Jones (Ben Jones)" userId="e6e8a0f3-34fe-4d14-b7ab-3a9f1769fff2" providerId="ADAL" clId="{B204C6DB-D499-4973-8E04-3A79F73ABFFA}" dt="2025-06-10T11:52:09.481" v="188" actId="20577"/>
          <ac:spMkLst>
            <pc:docMk/>
            <pc:sldMk cId="1175822862" sldId="263"/>
            <ac:spMk id="7" creationId="{56C6F239-F5E8-6417-880B-0B56CE59D207}"/>
          </ac:spMkLst>
        </pc:spChg>
        <pc:spChg chg="mod">
          <ac:chgData name="Ben Jones (Ben Jones)" userId="e6e8a0f3-34fe-4d14-b7ab-3a9f1769fff2" providerId="ADAL" clId="{B204C6DB-D499-4973-8E04-3A79F73ABFFA}" dt="2025-06-10T12:00:53.307" v="204" actId="20577"/>
          <ac:spMkLst>
            <pc:docMk/>
            <pc:sldMk cId="1175822862" sldId="263"/>
            <ac:spMk id="8" creationId="{A8D1847C-4AD3-1D2C-43B8-828394D9FF0E}"/>
          </ac:spMkLst>
        </pc:spChg>
      </pc:sldChg>
      <pc:sldChg chg="addSp delSp modSp mod modClrScheme chgLayout">
        <pc:chgData name="Ben Jones (Ben Jones)" userId="e6e8a0f3-34fe-4d14-b7ab-3a9f1769fff2" providerId="ADAL" clId="{B204C6DB-D499-4973-8E04-3A79F73ABFFA}" dt="2025-06-10T11:46:13.333" v="34" actId="20577"/>
        <pc:sldMkLst>
          <pc:docMk/>
          <pc:sldMk cId="2546578239" sldId="265"/>
        </pc:sldMkLst>
      </pc:sldChg>
      <pc:sldChg chg="addSp delSp modSp mod">
        <pc:chgData name="Ben Jones (Ben Jones)" userId="e6e8a0f3-34fe-4d14-b7ab-3a9f1769fff2" providerId="ADAL" clId="{B204C6DB-D499-4973-8E04-3A79F73ABFFA}" dt="2025-06-10T11:47:58.532" v="89" actId="113"/>
        <pc:sldMkLst>
          <pc:docMk/>
          <pc:sldMk cId="2628338777" sldId="266"/>
        </pc:sldMkLst>
      </pc:sldChg>
      <pc:sldChg chg="modSp new mod">
        <pc:chgData name="Ben Jones (Ben Jones)" userId="e6e8a0f3-34fe-4d14-b7ab-3a9f1769fff2" providerId="ADAL" clId="{B204C6DB-D499-4973-8E04-3A79F73ABFFA}" dt="2025-06-10T12:01:58.119" v="224" actId="113"/>
        <pc:sldMkLst>
          <pc:docMk/>
          <pc:sldMk cId="525501252" sldId="267"/>
        </pc:sldMkLst>
      </pc:sldChg>
    </pc:docChg>
  </pc:docChgLst>
  <pc:docChgLst>
    <pc:chgData name="Ben Jones (Ben Jones)" userId="e6e8a0f3-34fe-4d14-b7ab-3a9f1769fff2" providerId="ADAL" clId="{3261F93D-5AC4-4CA5-BCD6-8A0F1626ED9F}"/>
    <pc:docChg chg="undo custSel addSld delSld modSld sldOrd">
      <pc:chgData name="Ben Jones (Ben Jones)" userId="e6e8a0f3-34fe-4d14-b7ab-3a9f1769fff2" providerId="ADAL" clId="{3261F93D-5AC4-4CA5-BCD6-8A0F1626ED9F}" dt="2025-06-18T07:36:43.340" v="4637"/>
      <pc:docMkLst>
        <pc:docMk/>
      </pc:docMkLst>
      <pc:sldChg chg="addSp delSp modSp add del mod ord modTransition delAnim modAnim modNotesTx">
        <pc:chgData name="Ben Jones (Ben Jones)" userId="e6e8a0f3-34fe-4d14-b7ab-3a9f1769fff2" providerId="ADAL" clId="{3261F93D-5AC4-4CA5-BCD6-8A0F1626ED9F}" dt="2025-06-18T07:20:59.515" v="4557"/>
        <pc:sldMkLst>
          <pc:docMk/>
          <pc:sldMk cId="4046351447" sldId="256"/>
        </pc:sldMkLst>
        <pc:picChg chg="add del mod">
          <ac:chgData name="Ben Jones (Ben Jones)" userId="e6e8a0f3-34fe-4d14-b7ab-3a9f1769fff2" providerId="ADAL" clId="{3261F93D-5AC4-4CA5-BCD6-8A0F1626ED9F}" dt="2025-06-18T07:20:45.038" v="4554"/>
          <ac:picMkLst>
            <pc:docMk/>
            <pc:sldMk cId="4046351447" sldId="256"/>
            <ac:picMk id="3" creationId="{1F40B89E-76FD-0E38-AC58-E3A0C6DE5883}"/>
          </ac:picMkLst>
        </pc:picChg>
        <pc:picChg chg="add del mod">
          <ac:chgData name="Ben Jones (Ben Jones)" userId="e6e8a0f3-34fe-4d14-b7ab-3a9f1769fff2" providerId="ADAL" clId="{3261F93D-5AC4-4CA5-BCD6-8A0F1626ED9F}" dt="2025-06-18T07:20:46.652" v="4556"/>
          <ac:picMkLst>
            <pc:docMk/>
            <pc:sldMk cId="4046351447" sldId="256"/>
            <ac:picMk id="4" creationId="{47B15250-8BBA-D584-1CF2-4A7CE454ECEE}"/>
          </ac:picMkLst>
        </pc:picChg>
        <pc:picChg chg="add del mod ord">
          <ac:chgData name="Ben Jones (Ben Jones)" userId="e6e8a0f3-34fe-4d14-b7ab-3a9f1769fff2" providerId="ADAL" clId="{3261F93D-5AC4-4CA5-BCD6-8A0F1626ED9F}" dt="2025-06-18T07:20:59.515" v="4557"/>
          <ac:picMkLst>
            <pc:docMk/>
            <pc:sldMk cId="4046351447" sldId="256"/>
            <ac:picMk id="15" creationId="{CDA071E0-DF83-2061-D0C2-18025B5DD7FA}"/>
          </ac:picMkLst>
        </pc:picChg>
        <pc:picChg chg="add mod">
          <ac:chgData name="Ben Jones (Ben Jones)" userId="e6e8a0f3-34fe-4d14-b7ab-3a9f1769fff2" providerId="ADAL" clId="{3261F93D-5AC4-4CA5-BCD6-8A0F1626ED9F}" dt="2025-06-18T07:20:59.515" v="4557"/>
          <ac:picMkLst>
            <pc:docMk/>
            <pc:sldMk cId="4046351447" sldId="256"/>
            <ac:picMk id="16" creationId="{BEEEDEE2-D83E-4F96-0F6C-7DC8128D9030}"/>
          </ac:picMkLst>
        </pc:picChg>
      </pc:sldChg>
      <pc:sldChg chg="addSp delSp modSp mod modTransition modAnim modNotesTx">
        <pc:chgData name="Ben Jones (Ben Jones)" userId="e6e8a0f3-34fe-4d14-b7ab-3a9f1769fff2" providerId="ADAL" clId="{3261F93D-5AC4-4CA5-BCD6-8A0F1626ED9F}" dt="2025-06-18T07:21:15.507" v="4560"/>
        <pc:sldMkLst>
          <pc:docMk/>
          <pc:sldMk cId="137375155" sldId="257"/>
        </pc:sldMkLst>
        <pc:picChg chg="add del mod ord">
          <ac:chgData name="Ben Jones (Ben Jones)" userId="e6e8a0f3-34fe-4d14-b7ab-3a9f1769fff2" providerId="ADAL" clId="{3261F93D-5AC4-4CA5-BCD6-8A0F1626ED9F}" dt="2025-06-18T07:21:15.507" v="4560"/>
          <ac:picMkLst>
            <pc:docMk/>
            <pc:sldMk cId="137375155" sldId="257"/>
            <ac:picMk id="3" creationId="{C67A7EBB-EDA5-72B4-8488-CF63BF4DC9A5}"/>
          </ac:picMkLst>
        </pc:picChg>
        <pc:picChg chg="add mod">
          <ac:chgData name="Ben Jones (Ben Jones)" userId="e6e8a0f3-34fe-4d14-b7ab-3a9f1769fff2" providerId="ADAL" clId="{3261F93D-5AC4-4CA5-BCD6-8A0F1626ED9F}" dt="2025-06-18T07:21:15.507" v="4560"/>
          <ac:picMkLst>
            <pc:docMk/>
            <pc:sldMk cId="137375155" sldId="257"/>
            <ac:picMk id="5" creationId="{E9BBD3A5-95CE-44F0-96BF-B38493DCD6E8}"/>
          </ac:picMkLst>
        </pc:picChg>
        <pc:picChg chg="add del mod">
          <ac:chgData name="Ben Jones (Ben Jones)" userId="e6e8a0f3-34fe-4d14-b7ab-3a9f1769fff2" providerId="ADAL" clId="{3261F93D-5AC4-4CA5-BCD6-8A0F1626ED9F}" dt="2025-06-18T07:21:03.584" v="4559"/>
          <ac:picMkLst>
            <pc:docMk/>
            <pc:sldMk cId="137375155" sldId="257"/>
            <ac:picMk id="35" creationId="{83EA432C-7391-32C6-2B0A-4E90262D07ED}"/>
          </ac:picMkLst>
        </pc:picChg>
      </pc:sldChg>
      <pc:sldChg chg="addSp delSp modSp mod modTransition modAnim modNotesTx">
        <pc:chgData name="Ben Jones (Ben Jones)" userId="e6e8a0f3-34fe-4d14-b7ab-3a9f1769fff2" providerId="ADAL" clId="{3261F93D-5AC4-4CA5-BCD6-8A0F1626ED9F}" dt="2025-06-18T07:21:52.096" v="4566"/>
        <pc:sldMkLst>
          <pc:docMk/>
          <pc:sldMk cId="3635014069" sldId="258"/>
        </pc:sldMkLst>
        <pc:spChg chg="mod">
          <ac:chgData name="Ben Jones (Ben Jones)" userId="e6e8a0f3-34fe-4d14-b7ab-3a9f1769fff2" providerId="ADAL" clId="{3261F93D-5AC4-4CA5-BCD6-8A0F1626ED9F}" dt="2025-06-11T05:54:49.811" v="41" actId="20577"/>
          <ac:spMkLst>
            <pc:docMk/>
            <pc:sldMk cId="3635014069" sldId="258"/>
            <ac:spMk id="6" creationId="{1E0B453A-CD21-CEA9-19F5-A9097CDD28B8}"/>
          </ac:spMkLst>
        </pc:spChg>
        <pc:picChg chg="add del mod ord">
          <ac:chgData name="Ben Jones (Ben Jones)" userId="e6e8a0f3-34fe-4d14-b7ab-3a9f1769fff2" providerId="ADAL" clId="{3261F93D-5AC4-4CA5-BCD6-8A0F1626ED9F}" dt="2025-06-18T07:21:28.324" v="4563"/>
          <ac:picMkLst>
            <pc:docMk/>
            <pc:sldMk cId="3635014069" sldId="258"/>
            <ac:picMk id="3" creationId="{1430C691-92B5-EC55-87DF-ABD552699BE6}"/>
          </ac:picMkLst>
        </pc:picChg>
        <pc:picChg chg="add del mod">
          <ac:chgData name="Ben Jones (Ben Jones)" userId="e6e8a0f3-34fe-4d14-b7ab-3a9f1769fff2" providerId="ADAL" clId="{3261F93D-5AC4-4CA5-BCD6-8A0F1626ED9F}" dt="2025-06-18T07:21:29.656" v="4565"/>
          <ac:picMkLst>
            <pc:docMk/>
            <pc:sldMk cId="3635014069" sldId="258"/>
            <ac:picMk id="4" creationId="{5EDC3E16-91E7-425E-A0CA-81BCC0A7148A}"/>
          </ac:picMkLst>
        </pc:picChg>
        <pc:picChg chg="add del mod ord">
          <ac:chgData name="Ben Jones (Ben Jones)" userId="e6e8a0f3-34fe-4d14-b7ab-3a9f1769fff2" providerId="ADAL" clId="{3261F93D-5AC4-4CA5-BCD6-8A0F1626ED9F}" dt="2025-06-18T07:21:52.096" v="4566"/>
          <ac:picMkLst>
            <pc:docMk/>
            <pc:sldMk cId="3635014069" sldId="258"/>
            <ac:picMk id="9" creationId="{35263977-52D7-8C0D-4086-E309655AD8CC}"/>
          </ac:picMkLst>
        </pc:picChg>
        <pc:picChg chg="add mod">
          <ac:chgData name="Ben Jones (Ben Jones)" userId="e6e8a0f3-34fe-4d14-b7ab-3a9f1769fff2" providerId="ADAL" clId="{3261F93D-5AC4-4CA5-BCD6-8A0F1626ED9F}" dt="2025-06-18T07:21:52.096" v="4566"/>
          <ac:picMkLst>
            <pc:docMk/>
            <pc:sldMk cId="3635014069" sldId="258"/>
            <ac:picMk id="10" creationId="{D19245ED-F823-110A-3511-88C3E8C22CAA}"/>
          </ac:picMkLst>
        </pc:picChg>
        <pc:picChg chg="add del mod">
          <ac:chgData name="Ben Jones (Ben Jones)" userId="e6e8a0f3-34fe-4d14-b7ab-3a9f1769fff2" providerId="ADAL" clId="{3261F93D-5AC4-4CA5-BCD6-8A0F1626ED9F}" dt="2025-06-18T07:21:20.520" v="4562"/>
          <ac:picMkLst>
            <pc:docMk/>
            <pc:sldMk cId="3635014069" sldId="258"/>
            <ac:picMk id="29" creationId="{CBA30742-40A2-5104-AE24-5236F4DB2B4E}"/>
          </ac:picMkLst>
        </pc:picChg>
      </pc:sldChg>
      <pc:sldChg chg="addSp delSp modSp mod modTransition modAnim modNotesTx">
        <pc:chgData name="Ben Jones (Ben Jones)" userId="e6e8a0f3-34fe-4d14-b7ab-3a9f1769fff2" providerId="ADAL" clId="{3261F93D-5AC4-4CA5-BCD6-8A0F1626ED9F}" dt="2025-06-18T07:30:10.639" v="4630"/>
        <pc:sldMkLst>
          <pc:docMk/>
          <pc:sldMk cId="1175822862" sldId="263"/>
        </pc:sldMkLst>
        <pc:spChg chg="mod">
          <ac:chgData name="Ben Jones (Ben Jones)" userId="e6e8a0f3-34fe-4d14-b7ab-3a9f1769fff2" providerId="ADAL" clId="{3261F93D-5AC4-4CA5-BCD6-8A0F1626ED9F}" dt="2025-06-11T05:43:01.809" v="4"/>
          <ac:spMkLst>
            <pc:docMk/>
            <pc:sldMk cId="1175822862" sldId="263"/>
            <ac:spMk id="7" creationId="{56C6F239-F5E8-6417-880B-0B56CE59D207}"/>
          </ac:spMkLst>
        </pc:spChg>
        <pc:picChg chg="add del mod ord">
          <ac:chgData name="Ben Jones (Ben Jones)" userId="e6e8a0f3-34fe-4d14-b7ab-3a9f1769fff2" providerId="ADAL" clId="{3261F93D-5AC4-4CA5-BCD6-8A0F1626ED9F}" dt="2025-06-18T07:29:19.465" v="4626"/>
          <ac:picMkLst>
            <pc:docMk/>
            <pc:sldMk cId="1175822862" sldId="263"/>
            <ac:picMk id="4" creationId="{88C3B052-60EC-E160-99AA-BF288B211382}"/>
          </ac:picMkLst>
        </pc:picChg>
        <pc:picChg chg="add del mod">
          <ac:chgData name="Ben Jones (Ben Jones)" userId="e6e8a0f3-34fe-4d14-b7ab-3a9f1769fff2" providerId="ADAL" clId="{3261F93D-5AC4-4CA5-BCD6-8A0F1626ED9F}" dt="2025-06-18T07:29:47.623" v="4629"/>
          <ac:picMkLst>
            <pc:docMk/>
            <pc:sldMk cId="1175822862" sldId="263"/>
            <ac:picMk id="5" creationId="{F9685F7C-6716-A8A5-5944-AFBB26EEA95F}"/>
          </ac:picMkLst>
        </pc:picChg>
        <pc:picChg chg="add del mod ord">
          <ac:chgData name="Ben Jones (Ben Jones)" userId="e6e8a0f3-34fe-4d14-b7ab-3a9f1769fff2" providerId="ADAL" clId="{3261F93D-5AC4-4CA5-BCD6-8A0F1626ED9F}" dt="2025-06-18T07:30:10.639" v="4630"/>
          <ac:picMkLst>
            <pc:docMk/>
            <pc:sldMk cId="1175822862" sldId="263"/>
            <ac:picMk id="11" creationId="{E4220023-0425-BED6-64B9-10568F0C9DFA}"/>
          </ac:picMkLst>
        </pc:picChg>
        <pc:picChg chg="add mod">
          <ac:chgData name="Ben Jones (Ben Jones)" userId="e6e8a0f3-34fe-4d14-b7ab-3a9f1769fff2" providerId="ADAL" clId="{3261F93D-5AC4-4CA5-BCD6-8A0F1626ED9F}" dt="2025-06-18T07:30:10.639" v="4630"/>
          <ac:picMkLst>
            <pc:docMk/>
            <pc:sldMk cId="1175822862" sldId="263"/>
            <ac:picMk id="12" creationId="{C9E9B42B-3C38-04C9-70FC-C8575C310CE9}"/>
          </ac:picMkLst>
        </pc:picChg>
        <pc:picChg chg="add del mod">
          <ac:chgData name="Ben Jones (Ben Jones)" userId="e6e8a0f3-34fe-4d14-b7ab-3a9f1769fff2" providerId="ADAL" clId="{3261F93D-5AC4-4CA5-BCD6-8A0F1626ED9F}" dt="2025-06-18T07:29:07.153" v="4625"/>
          <ac:picMkLst>
            <pc:docMk/>
            <pc:sldMk cId="1175822862" sldId="263"/>
            <ac:picMk id="16" creationId="{8CAA2277-6247-6930-98C6-2955000566B5}"/>
          </ac:picMkLst>
        </pc:picChg>
      </pc:sldChg>
      <pc:sldChg chg="addSp delSp modSp mod modTransition delAnim modAnim modNotesTx">
        <pc:chgData name="Ben Jones (Ben Jones)" userId="e6e8a0f3-34fe-4d14-b7ab-3a9f1769fff2" providerId="ADAL" clId="{3261F93D-5AC4-4CA5-BCD6-8A0F1626ED9F}" dt="2025-06-18T07:22:49.358" v="4572"/>
        <pc:sldMkLst>
          <pc:docMk/>
          <pc:sldMk cId="549990195" sldId="264"/>
        </pc:sldMkLst>
        <pc:picChg chg="add del mod ord">
          <ac:chgData name="Ben Jones (Ben Jones)" userId="e6e8a0f3-34fe-4d14-b7ab-3a9f1769fff2" providerId="ADAL" clId="{3261F93D-5AC4-4CA5-BCD6-8A0F1626ED9F}" dt="2025-06-18T07:22:15.933" v="4569"/>
          <ac:picMkLst>
            <pc:docMk/>
            <pc:sldMk cId="549990195" sldId="264"/>
            <ac:picMk id="5" creationId="{93DC7897-5E44-0718-BCF8-03018C36AAB5}"/>
          </ac:picMkLst>
        </pc:picChg>
        <pc:picChg chg="add del mod">
          <ac:chgData name="Ben Jones (Ben Jones)" userId="e6e8a0f3-34fe-4d14-b7ab-3a9f1769fff2" providerId="ADAL" clId="{3261F93D-5AC4-4CA5-BCD6-8A0F1626ED9F}" dt="2025-06-18T07:22:17.573" v="4571"/>
          <ac:picMkLst>
            <pc:docMk/>
            <pc:sldMk cId="549990195" sldId="264"/>
            <ac:picMk id="6" creationId="{72C0574D-C739-A5C5-F643-67BFE0EF185D}"/>
          </ac:picMkLst>
        </pc:picChg>
        <pc:picChg chg="add del mod ord">
          <ac:chgData name="Ben Jones (Ben Jones)" userId="e6e8a0f3-34fe-4d14-b7ab-3a9f1769fff2" providerId="ADAL" clId="{3261F93D-5AC4-4CA5-BCD6-8A0F1626ED9F}" dt="2025-06-18T07:22:49.358" v="4572"/>
          <ac:picMkLst>
            <pc:docMk/>
            <pc:sldMk cId="549990195" sldId="264"/>
            <ac:picMk id="11" creationId="{BD781CA6-D644-C8B3-83E6-DCFACF925145}"/>
          </ac:picMkLst>
        </pc:picChg>
        <pc:picChg chg="add mod">
          <ac:chgData name="Ben Jones (Ben Jones)" userId="e6e8a0f3-34fe-4d14-b7ab-3a9f1769fff2" providerId="ADAL" clId="{3261F93D-5AC4-4CA5-BCD6-8A0F1626ED9F}" dt="2025-06-18T07:22:49.358" v="4572"/>
          <ac:picMkLst>
            <pc:docMk/>
            <pc:sldMk cId="549990195" sldId="264"/>
            <ac:picMk id="12" creationId="{B2FB3507-49DF-3B7C-DBE9-290FAED27B50}"/>
          </ac:picMkLst>
        </pc:picChg>
        <pc:picChg chg="add del mod">
          <ac:chgData name="Ben Jones (Ben Jones)" userId="e6e8a0f3-34fe-4d14-b7ab-3a9f1769fff2" providerId="ADAL" clId="{3261F93D-5AC4-4CA5-BCD6-8A0F1626ED9F}" dt="2025-06-18T07:21:57.565" v="4568"/>
          <ac:picMkLst>
            <pc:docMk/>
            <pc:sldMk cId="549990195" sldId="264"/>
            <ac:picMk id="42" creationId="{D0B0E923-6F47-C42C-2531-DD4E9611E12E}"/>
          </ac:picMkLst>
        </pc:picChg>
      </pc:sldChg>
      <pc:sldChg chg="modSp mod">
        <pc:chgData name="Ben Jones (Ben Jones)" userId="e6e8a0f3-34fe-4d14-b7ab-3a9f1769fff2" providerId="ADAL" clId="{3261F93D-5AC4-4CA5-BCD6-8A0F1626ED9F}" dt="2025-06-11T05:43:32.571" v="6"/>
        <pc:sldMkLst>
          <pc:docMk/>
          <pc:sldMk cId="525501252" sldId="267"/>
        </pc:sldMkLst>
      </pc:sldChg>
      <pc:sldChg chg="addSp delSp modSp mod modTransition modAnim modNotesTx">
        <pc:chgData name="Ben Jones (Ben Jones)" userId="e6e8a0f3-34fe-4d14-b7ab-3a9f1769fff2" providerId="ADAL" clId="{3261F93D-5AC4-4CA5-BCD6-8A0F1626ED9F}" dt="2025-06-18T07:24:26.678" v="4593"/>
        <pc:sldMkLst>
          <pc:docMk/>
          <pc:sldMk cId="4286823996" sldId="268"/>
        </pc:sldMkLst>
        <pc:spChg chg="mod">
          <ac:chgData name="Ben Jones (Ben Jones)" userId="e6e8a0f3-34fe-4d14-b7ab-3a9f1769fff2" providerId="ADAL" clId="{3261F93D-5AC4-4CA5-BCD6-8A0F1626ED9F}" dt="2025-06-12T04:04:14.963" v="2837"/>
          <ac:spMkLst>
            <pc:docMk/>
            <pc:sldMk cId="4286823996" sldId="268"/>
            <ac:spMk id="3" creationId="{10BF6715-B6F1-BE80-23EB-752BDCA181D5}"/>
          </ac:spMkLst>
        </pc:spChg>
        <pc:picChg chg="add del mod ord">
          <ac:chgData name="Ben Jones (Ben Jones)" userId="e6e8a0f3-34fe-4d14-b7ab-3a9f1769fff2" providerId="ADAL" clId="{3261F93D-5AC4-4CA5-BCD6-8A0F1626ED9F}" dt="2025-06-18T07:23:50.482" v="4584"/>
          <ac:picMkLst>
            <pc:docMk/>
            <pc:sldMk cId="4286823996" sldId="268"/>
            <ac:picMk id="6" creationId="{91C1082D-D5F3-AFC5-88F3-72A292977EE8}"/>
          </ac:picMkLst>
        </pc:picChg>
        <pc:picChg chg="add del mod">
          <ac:chgData name="Ben Jones (Ben Jones)" userId="e6e8a0f3-34fe-4d14-b7ab-3a9f1769fff2" providerId="ADAL" clId="{3261F93D-5AC4-4CA5-BCD6-8A0F1626ED9F}" dt="2025-06-18T07:23:54.835" v="4586"/>
          <ac:picMkLst>
            <pc:docMk/>
            <pc:sldMk cId="4286823996" sldId="268"/>
            <ac:picMk id="7" creationId="{A056F9A2-7885-B93C-132E-A3E428B96334}"/>
          </ac:picMkLst>
        </pc:picChg>
        <pc:picChg chg="add del mod ord">
          <ac:chgData name="Ben Jones (Ben Jones)" userId="e6e8a0f3-34fe-4d14-b7ab-3a9f1769fff2" providerId="ADAL" clId="{3261F93D-5AC4-4CA5-BCD6-8A0F1626ED9F}" dt="2025-06-18T07:24:02.898" v="4587"/>
          <ac:picMkLst>
            <pc:docMk/>
            <pc:sldMk cId="4286823996" sldId="268"/>
            <ac:picMk id="10" creationId="{E9E18A88-3D2C-89FC-43FA-1350301766FA}"/>
          </ac:picMkLst>
        </pc:picChg>
        <pc:picChg chg="add del mod">
          <ac:chgData name="Ben Jones (Ben Jones)" userId="e6e8a0f3-34fe-4d14-b7ab-3a9f1769fff2" providerId="ADAL" clId="{3261F93D-5AC4-4CA5-BCD6-8A0F1626ED9F}" dt="2025-06-18T07:24:04.337" v="4589"/>
          <ac:picMkLst>
            <pc:docMk/>
            <pc:sldMk cId="4286823996" sldId="268"/>
            <ac:picMk id="11" creationId="{83C413D8-F943-44F4-B1F9-F8853CD8D658}"/>
          </ac:picMkLst>
        </pc:picChg>
        <pc:picChg chg="add del mod ord">
          <ac:chgData name="Ben Jones (Ben Jones)" userId="e6e8a0f3-34fe-4d14-b7ab-3a9f1769fff2" providerId="ADAL" clId="{3261F93D-5AC4-4CA5-BCD6-8A0F1626ED9F}" dt="2025-06-18T07:24:13.091" v="4590"/>
          <ac:picMkLst>
            <pc:docMk/>
            <pc:sldMk cId="4286823996" sldId="268"/>
            <ac:picMk id="14" creationId="{0D9BE9D3-C4A3-B369-0DFA-5F1BCA03D9CF}"/>
          </ac:picMkLst>
        </pc:picChg>
        <pc:picChg chg="add del mod">
          <ac:chgData name="Ben Jones (Ben Jones)" userId="e6e8a0f3-34fe-4d14-b7ab-3a9f1769fff2" providerId="ADAL" clId="{3261F93D-5AC4-4CA5-BCD6-8A0F1626ED9F}" dt="2025-06-18T07:24:16.304" v="4592"/>
          <ac:picMkLst>
            <pc:docMk/>
            <pc:sldMk cId="4286823996" sldId="268"/>
            <ac:picMk id="15" creationId="{69C843CE-8043-69EC-345A-246CC5760927}"/>
          </ac:picMkLst>
        </pc:picChg>
        <pc:picChg chg="add del mod ord">
          <ac:chgData name="Ben Jones (Ben Jones)" userId="e6e8a0f3-34fe-4d14-b7ab-3a9f1769fff2" providerId="ADAL" clId="{3261F93D-5AC4-4CA5-BCD6-8A0F1626ED9F}" dt="2025-06-18T07:24:26.678" v="4593"/>
          <ac:picMkLst>
            <pc:docMk/>
            <pc:sldMk cId="4286823996" sldId="268"/>
            <ac:picMk id="18" creationId="{2A5E295C-420B-0252-6C7D-F7C11534CB57}"/>
          </ac:picMkLst>
        </pc:picChg>
        <pc:picChg chg="add mod">
          <ac:chgData name="Ben Jones (Ben Jones)" userId="e6e8a0f3-34fe-4d14-b7ab-3a9f1769fff2" providerId="ADAL" clId="{3261F93D-5AC4-4CA5-BCD6-8A0F1626ED9F}" dt="2025-06-18T07:24:26.678" v="4593"/>
          <ac:picMkLst>
            <pc:docMk/>
            <pc:sldMk cId="4286823996" sldId="268"/>
            <ac:picMk id="19" creationId="{314B7055-8974-70C5-BACF-BEDA7D42B6E1}"/>
          </ac:picMkLst>
        </pc:picChg>
        <pc:picChg chg="add del mod">
          <ac:chgData name="Ben Jones (Ben Jones)" userId="e6e8a0f3-34fe-4d14-b7ab-3a9f1769fff2" providerId="ADAL" clId="{3261F93D-5AC4-4CA5-BCD6-8A0F1626ED9F}" dt="2025-06-18T07:23:40.685" v="4583"/>
          <ac:picMkLst>
            <pc:docMk/>
            <pc:sldMk cId="4286823996" sldId="268"/>
            <ac:picMk id="25" creationId="{9CCD4525-6D95-B00C-5F21-66237028BC58}"/>
          </ac:picMkLst>
        </pc:picChg>
      </pc:sldChg>
      <pc:sldChg chg="addSp delSp modSp mod modTransition modAnim modNotesTx">
        <pc:chgData name="Ben Jones (Ben Jones)" userId="e6e8a0f3-34fe-4d14-b7ab-3a9f1769fff2" providerId="ADAL" clId="{3261F93D-5AC4-4CA5-BCD6-8A0F1626ED9F}" dt="2025-06-18T07:25:39.362" v="4602"/>
        <pc:sldMkLst>
          <pc:docMk/>
          <pc:sldMk cId="3357493407" sldId="270"/>
        </pc:sldMkLst>
        <pc:spChg chg="mod">
          <ac:chgData name="Ben Jones (Ben Jones)" userId="e6e8a0f3-34fe-4d14-b7ab-3a9f1769fff2" providerId="ADAL" clId="{3261F93D-5AC4-4CA5-BCD6-8A0F1626ED9F}" dt="2025-06-18T04:54:23.855" v="4408" actId="255"/>
          <ac:spMkLst>
            <pc:docMk/>
            <pc:sldMk cId="3357493407" sldId="270"/>
            <ac:spMk id="3" creationId="{C2C8DF3B-9ABB-07C7-805D-34BABB6E0262}"/>
          </ac:spMkLst>
        </pc:spChg>
        <pc:picChg chg="add del mod ord">
          <ac:chgData name="Ben Jones (Ben Jones)" userId="e6e8a0f3-34fe-4d14-b7ab-3a9f1769fff2" providerId="ADAL" clId="{3261F93D-5AC4-4CA5-BCD6-8A0F1626ED9F}" dt="2025-06-18T07:25:39.362" v="4602"/>
          <ac:picMkLst>
            <pc:docMk/>
            <pc:sldMk cId="3357493407" sldId="270"/>
            <ac:picMk id="6" creationId="{BC4EEEE0-EE37-F18B-3E53-1AEB350793C8}"/>
          </ac:picMkLst>
        </pc:picChg>
        <pc:picChg chg="add mod">
          <ac:chgData name="Ben Jones (Ben Jones)" userId="e6e8a0f3-34fe-4d14-b7ab-3a9f1769fff2" providerId="ADAL" clId="{3261F93D-5AC4-4CA5-BCD6-8A0F1626ED9F}" dt="2025-06-18T07:25:39.362" v="4602"/>
          <ac:picMkLst>
            <pc:docMk/>
            <pc:sldMk cId="3357493407" sldId="270"/>
            <ac:picMk id="7" creationId="{1BB5B191-067A-EE28-BC41-DB9B57605D80}"/>
          </ac:picMkLst>
        </pc:picChg>
        <pc:picChg chg="add del mod">
          <ac:chgData name="Ben Jones (Ben Jones)" userId="e6e8a0f3-34fe-4d14-b7ab-3a9f1769fff2" providerId="ADAL" clId="{3261F93D-5AC4-4CA5-BCD6-8A0F1626ED9F}" dt="2025-06-18T07:25:15.960" v="4601"/>
          <ac:picMkLst>
            <pc:docMk/>
            <pc:sldMk cId="3357493407" sldId="270"/>
            <ac:picMk id="12" creationId="{754CCF46-8499-2F88-0D08-7AC15CB5AE3F}"/>
          </ac:picMkLst>
        </pc:picChg>
      </pc:sldChg>
      <pc:sldChg chg="addSp delSp modSp mod modTransition modAnim modNotesTx">
        <pc:chgData name="Ben Jones (Ben Jones)" userId="e6e8a0f3-34fe-4d14-b7ab-3a9f1769fff2" providerId="ADAL" clId="{3261F93D-5AC4-4CA5-BCD6-8A0F1626ED9F}" dt="2025-06-18T07:26:06.217" v="4605"/>
        <pc:sldMkLst>
          <pc:docMk/>
          <pc:sldMk cId="3935255901" sldId="271"/>
        </pc:sldMkLst>
        <pc:spChg chg="mod">
          <ac:chgData name="Ben Jones (Ben Jones)" userId="e6e8a0f3-34fe-4d14-b7ab-3a9f1769fff2" providerId="ADAL" clId="{3261F93D-5AC4-4CA5-BCD6-8A0F1626ED9F}" dt="2025-06-18T04:57:03.073" v="4532" actId="207"/>
          <ac:spMkLst>
            <pc:docMk/>
            <pc:sldMk cId="3935255901" sldId="271"/>
            <ac:spMk id="3" creationId="{86FA9FFB-5055-BFCD-164D-DE40409E9218}"/>
          </ac:spMkLst>
        </pc:spChg>
        <pc:picChg chg="add del mod ord">
          <ac:chgData name="Ben Jones (Ben Jones)" userId="e6e8a0f3-34fe-4d14-b7ab-3a9f1769fff2" providerId="ADAL" clId="{3261F93D-5AC4-4CA5-BCD6-8A0F1626ED9F}" dt="2025-06-18T07:26:06.217" v="4605"/>
          <ac:picMkLst>
            <pc:docMk/>
            <pc:sldMk cId="3935255901" sldId="271"/>
            <ac:picMk id="6" creationId="{C60BEE6D-1C3A-F470-4054-C4841A33C54C}"/>
          </ac:picMkLst>
        </pc:picChg>
        <pc:picChg chg="add del mod">
          <ac:chgData name="Ben Jones (Ben Jones)" userId="e6e8a0f3-34fe-4d14-b7ab-3a9f1769fff2" providerId="ADAL" clId="{3261F93D-5AC4-4CA5-BCD6-8A0F1626ED9F}" dt="2025-06-18T07:25:49.472" v="4604"/>
          <ac:picMkLst>
            <pc:docMk/>
            <pc:sldMk cId="3935255901" sldId="271"/>
            <ac:picMk id="7" creationId="{6443E4F4-0324-A46B-237C-99C4CDF56D66}"/>
          </ac:picMkLst>
        </pc:picChg>
        <pc:picChg chg="add mod">
          <ac:chgData name="Ben Jones (Ben Jones)" userId="e6e8a0f3-34fe-4d14-b7ab-3a9f1769fff2" providerId="ADAL" clId="{3261F93D-5AC4-4CA5-BCD6-8A0F1626ED9F}" dt="2025-06-18T07:26:06.217" v="4605"/>
          <ac:picMkLst>
            <pc:docMk/>
            <pc:sldMk cId="3935255901" sldId="271"/>
            <ac:picMk id="8" creationId="{B77196DB-087F-4B17-DC8B-E65AB5494FD7}"/>
          </ac:picMkLst>
        </pc:picChg>
      </pc:sldChg>
      <pc:sldChg chg="addSp delSp modSp mod modTransition modAnim modNotesTx">
        <pc:chgData name="Ben Jones (Ben Jones)" userId="e6e8a0f3-34fe-4d14-b7ab-3a9f1769fff2" providerId="ADAL" clId="{3261F93D-5AC4-4CA5-BCD6-8A0F1626ED9F}" dt="2025-06-18T07:26:41.410" v="4608"/>
        <pc:sldMkLst>
          <pc:docMk/>
          <pc:sldMk cId="3954115330" sldId="272"/>
        </pc:sldMkLst>
        <pc:spChg chg="mod">
          <ac:chgData name="Ben Jones (Ben Jones)" userId="e6e8a0f3-34fe-4d14-b7ab-3a9f1769fff2" providerId="ADAL" clId="{3261F93D-5AC4-4CA5-BCD6-8A0F1626ED9F}" dt="2025-06-18T04:58:05.731" v="4551" actId="207"/>
          <ac:spMkLst>
            <pc:docMk/>
            <pc:sldMk cId="3954115330" sldId="272"/>
            <ac:spMk id="3" creationId="{58228046-57AE-2A32-24F6-F698D2B780B5}"/>
          </ac:spMkLst>
        </pc:spChg>
        <pc:picChg chg="add del mod ord">
          <ac:chgData name="Ben Jones (Ben Jones)" userId="e6e8a0f3-34fe-4d14-b7ab-3a9f1769fff2" providerId="ADAL" clId="{3261F93D-5AC4-4CA5-BCD6-8A0F1626ED9F}" dt="2025-06-18T07:26:41.410" v="4608"/>
          <ac:picMkLst>
            <pc:docMk/>
            <pc:sldMk cId="3954115330" sldId="272"/>
            <ac:picMk id="6" creationId="{010F86E7-15AC-5352-2A34-E6B9F049EF08}"/>
          </ac:picMkLst>
        </pc:picChg>
        <pc:picChg chg="add del mod">
          <ac:chgData name="Ben Jones (Ben Jones)" userId="e6e8a0f3-34fe-4d14-b7ab-3a9f1769fff2" providerId="ADAL" clId="{3261F93D-5AC4-4CA5-BCD6-8A0F1626ED9F}" dt="2025-06-18T07:26:12.038" v="4607"/>
          <ac:picMkLst>
            <pc:docMk/>
            <pc:sldMk cId="3954115330" sldId="272"/>
            <ac:picMk id="7" creationId="{8C9386A6-CC73-A6A2-6C91-67E4902FF938}"/>
          </ac:picMkLst>
        </pc:picChg>
        <pc:picChg chg="add mod">
          <ac:chgData name="Ben Jones (Ben Jones)" userId="e6e8a0f3-34fe-4d14-b7ab-3a9f1769fff2" providerId="ADAL" clId="{3261F93D-5AC4-4CA5-BCD6-8A0F1626ED9F}" dt="2025-06-18T07:26:41.410" v="4608"/>
          <ac:picMkLst>
            <pc:docMk/>
            <pc:sldMk cId="3954115330" sldId="272"/>
            <ac:picMk id="8" creationId="{D31028BA-B0BD-C987-5092-AF957B4FCB6D}"/>
          </ac:picMkLst>
        </pc:picChg>
      </pc:sldChg>
      <pc:sldChg chg="addSp delSp modSp mod modTransition modAnim modNotesTx">
        <pc:chgData name="Ben Jones (Ben Jones)" userId="e6e8a0f3-34fe-4d14-b7ab-3a9f1769fff2" providerId="ADAL" clId="{3261F93D-5AC4-4CA5-BCD6-8A0F1626ED9F}" dt="2025-06-18T07:28:14.779" v="4617"/>
        <pc:sldMkLst>
          <pc:docMk/>
          <pc:sldMk cId="3561427741" sldId="273"/>
        </pc:sldMkLst>
        <pc:spChg chg="mod">
          <ac:chgData name="Ben Jones (Ben Jones)" userId="e6e8a0f3-34fe-4d14-b7ab-3a9f1769fff2" providerId="ADAL" clId="{3261F93D-5AC4-4CA5-BCD6-8A0F1626ED9F}" dt="2025-06-12T04:04:37.069" v="2839" actId="6549"/>
          <ac:spMkLst>
            <pc:docMk/>
            <pc:sldMk cId="3561427741" sldId="273"/>
            <ac:spMk id="3" creationId="{19927C9F-B595-0DA0-D9E0-072FFA8A4050}"/>
          </ac:spMkLst>
        </pc:spChg>
        <pc:picChg chg="add del mod ord">
          <ac:chgData name="Ben Jones (Ben Jones)" userId="e6e8a0f3-34fe-4d14-b7ab-3a9f1769fff2" providerId="ADAL" clId="{3261F93D-5AC4-4CA5-BCD6-8A0F1626ED9F}" dt="2025-06-18T07:27:16.236" v="4611"/>
          <ac:picMkLst>
            <pc:docMk/>
            <pc:sldMk cId="3561427741" sldId="273"/>
            <ac:picMk id="6" creationId="{E8CE58E3-E117-685B-9140-9B5224B5D7F4}"/>
          </ac:picMkLst>
        </pc:picChg>
        <pc:picChg chg="add del mod">
          <ac:chgData name="Ben Jones (Ben Jones)" userId="e6e8a0f3-34fe-4d14-b7ab-3a9f1769fff2" providerId="ADAL" clId="{3261F93D-5AC4-4CA5-BCD6-8A0F1626ED9F}" dt="2025-06-18T07:27:09.666" v="4610"/>
          <ac:picMkLst>
            <pc:docMk/>
            <pc:sldMk cId="3561427741" sldId="273"/>
            <ac:picMk id="7" creationId="{BD67142B-121F-4A57-17B7-D68BB5608797}"/>
          </ac:picMkLst>
        </pc:picChg>
        <pc:picChg chg="add del mod">
          <ac:chgData name="Ben Jones (Ben Jones)" userId="e6e8a0f3-34fe-4d14-b7ab-3a9f1769fff2" providerId="ADAL" clId="{3261F93D-5AC4-4CA5-BCD6-8A0F1626ED9F}" dt="2025-06-18T07:27:25.202" v="4613"/>
          <ac:picMkLst>
            <pc:docMk/>
            <pc:sldMk cId="3561427741" sldId="273"/>
            <ac:picMk id="8" creationId="{B4CBC547-FCE5-2076-2C35-4F5611C6F810}"/>
          </ac:picMkLst>
        </pc:picChg>
        <pc:picChg chg="add del mod ord">
          <ac:chgData name="Ben Jones (Ben Jones)" userId="e6e8a0f3-34fe-4d14-b7ab-3a9f1769fff2" providerId="ADAL" clId="{3261F93D-5AC4-4CA5-BCD6-8A0F1626ED9F}" dt="2025-06-18T07:27:32.275" v="4614"/>
          <ac:picMkLst>
            <pc:docMk/>
            <pc:sldMk cId="3561427741" sldId="273"/>
            <ac:picMk id="11" creationId="{3E0A9EAC-9FEB-650E-590E-1FBC8FD975F7}"/>
          </ac:picMkLst>
        </pc:picChg>
        <pc:picChg chg="add del mod">
          <ac:chgData name="Ben Jones (Ben Jones)" userId="e6e8a0f3-34fe-4d14-b7ab-3a9f1769fff2" providerId="ADAL" clId="{3261F93D-5AC4-4CA5-BCD6-8A0F1626ED9F}" dt="2025-06-18T07:27:35.539" v="4616"/>
          <ac:picMkLst>
            <pc:docMk/>
            <pc:sldMk cId="3561427741" sldId="273"/>
            <ac:picMk id="12" creationId="{CCF2F14E-E2AA-9F23-2ADB-16E68D41EEA3}"/>
          </ac:picMkLst>
        </pc:picChg>
        <pc:picChg chg="add del mod ord">
          <ac:chgData name="Ben Jones (Ben Jones)" userId="e6e8a0f3-34fe-4d14-b7ab-3a9f1769fff2" providerId="ADAL" clId="{3261F93D-5AC4-4CA5-BCD6-8A0F1626ED9F}" dt="2025-06-18T07:28:14.779" v="4617"/>
          <ac:picMkLst>
            <pc:docMk/>
            <pc:sldMk cId="3561427741" sldId="273"/>
            <ac:picMk id="15" creationId="{70D020D0-1151-3813-7F3E-6907D8C293C1}"/>
          </ac:picMkLst>
        </pc:picChg>
        <pc:picChg chg="add mod">
          <ac:chgData name="Ben Jones (Ben Jones)" userId="e6e8a0f3-34fe-4d14-b7ab-3a9f1769fff2" providerId="ADAL" clId="{3261F93D-5AC4-4CA5-BCD6-8A0F1626ED9F}" dt="2025-06-18T07:28:14.779" v="4617"/>
          <ac:picMkLst>
            <pc:docMk/>
            <pc:sldMk cId="3561427741" sldId="273"/>
            <ac:picMk id="16" creationId="{A79B844E-4008-AC8A-A5C7-ED9D87BC5231}"/>
          </ac:picMkLst>
        </pc:picChg>
      </pc:sldChg>
      <pc:sldChg chg="addSp delSp modSp mod modTransition modAnim modNotesTx">
        <pc:chgData name="Ben Jones (Ben Jones)" userId="e6e8a0f3-34fe-4d14-b7ab-3a9f1769fff2" providerId="ADAL" clId="{3261F93D-5AC4-4CA5-BCD6-8A0F1626ED9F}" dt="2025-06-18T07:25:08.934" v="4599"/>
        <pc:sldMkLst>
          <pc:docMk/>
          <pc:sldMk cId="1196129529" sldId="274"/>
        </pc:sldMkLst>
        <pc:spChg chg="mod">
          <ac:chgData name="Ben Jones (Ben Jones)" userId="e6e8a0f3-34fe-4d14-b7ab-3a9f1769fff2" providerId="ADAL" clId="{3261F93D-5AC4-4CA5-BCD6-8A0F1626ED9F}" dt="2025-06-12T04:51:44.243" v="4263" actId="313"/>
          <ac:spMkLst>
            <pc:docMk/>
            <pc:sldMk cId="1196129529" sldId="274"/>
            <ac:spMk id="2" creationId="{2FD74C20-41B1-1779-C7E1-743DB0FDE34C}"/>
          </ac:spMkLst>
        </pc:spChg>
        <pc:picChg chg="add del mod ord">
          <ac:chgData name="Ben Jones (Ben Jones)" userId="e6e8a0f3-34fe-4d14-b7ab-3a9f1769fff2" providerId="ADAL" clId="{3261F93D-5AC4-4CA5-BCD6-8A0F1626ED9F}" dt="2025-06-18T07:24:48.081" v="4596"/>
          <ac:picMkLst>
            <pc:docMk/>
            <pc:sldMk cId="1196129529" sldId="274"/>
            <ac:picMk id="6" creationId="{8C4D5545-99D0-32C3-A4F1-575D9C6FB16C}"/>
          </ac:picMkLst>
        </pc:picChg>
        <pc:picChg chg="add del mod">
          <ac:chgData name="Ben Jones (Ben Jones)" userId="e6e8a0f3-34fe-4d14-b7ab-3a9f1769fff2" providerId="ADAL" clId="{3261F93D-5AC4-4CA5-BCD6-8A0F1626ED9F}" dt="2025-06-18T07:24:51.875" v="4598"/>
          <ac:picMkLst>
            <pc:docMk/>
            <pc:sldMk cId="1196129529" sldId="274"/>
            <ac:picMk id="7" creationId="{70700CCD-F43B-A917-EA1A-5903A744F418}"/>
          </ac:picMkLst>
        </pc:picChg>
        <pc:picChg chg="add del mod ord">
          <ac:chgData name="Ben Jones (Ben Jones)" userId="e6e8a0f3-34fe-4d14-b7ab-3a9f1769fff2" providerId="ADAL" clId="{3261F93D-5AC4-4CA5-BCD6-8A0F1626ED9F}" dt="2025-06-18T07:25:08.934" v="4599"/>
          <ac:picMkLst>
            <pc:docMk/>
            <pc:sldMk cId="1196129529" sldId="274"/>
            <ac:picMk id="10" creationId="{AACADEF4-B237-ABDF-E7F0-33EEDAB1A017}"/>
          </ac:picMkLst>
        </pc:picChg>
        <pc:picChg chg="add mod">
          <ac:chgData name="Ben Jones (Ben Jones)" userId="e6e8a0f3-34fe-4d14-b7ab-3a9f1769fff2" providerId="ADAL" clId="{3261F93D-5AC4-4CA5-BCD6-8A0F1626ED9F}" dt="2025-06-18T07:25:08.934" v="4599"/>
          <ac:picMkLst>
            <pc:docMk/>
            <pc:sldMk cId="1196129529" sldId="274"/>
            <ac:picMk id="11" creationId="{CDD71F99-CB56-9DD5-7CBB-50D7854A67A4}"/>
          </ac:picMkLst>
        </pc:picChg>
        <pc:picChg chg="add del mod">
          <ac:chgData name="Ben Jones (Ben Jones)" userId="e6e8a0f3-34fe-4d14-b7ab-3a9f1769fff2" providerId="ADAL" clId="{3261F93D-5AC4-4CA5-BCD6-8A0F1626ED9F}" dt="2025-06-18T07:24:32.483" v="4595"/>
          <ac:picMkLst>
            <pc:docMk/>
            <pc:sldMk cId="1196129529" sldId="274"/>
            <ac:picMk id="12" creationId="{CCE84D71-A0D8-E27E-DECB-3C88BEE7A412}"/>
          </ac:picMkLst>
        </pc:picChg>
      </pc:sldChg>
      <pc:sldChg chg="addSp delSp modSp new mod modTransition delAnim modAnim modNotesTx">
        <pc:chgData name="Ben Jones (Ben Jones)" userId="e6e8a0f3-34fe-4d14-b7ab-3a9f1769fff2" providerId="ADAL" clId="{3261F93D-5AC4-4CA5-BCD6-8A0F1626ED9F}" dt="2025-06-18T07:23:30.486" v="4581"/>
        <pc:sldMkLst>
          <pc:docMk/>
          <pc:sldMk cId="2059369792" sldId="275"/>
        </pc:sldMkLst>
        <pc:spChg chg="mod">
          <ac:chgData name="Ben Jones (Ben Jones)" userId="e6e8a0f3-34fe-4d14-b7ab-3a9f1769fff2" providerId="ADAL" clId="{3261F93D-5AC4-4CA5-BCD6-8A0F1626ED9F}" dt="2025-06-12T02:31:10.641" v="2477" actId="20577"/>
          <ac:spMkLst>
            <pc:docMk/>
            <pc:sldMk cId="2059369792" sldId="275"/>
            <ac:spMk id="2" creationId="{04B60A3F-A48E-34E2-F11F-F176A933BACB}"/>
          </ac:spMkLst>
        </pc:spChg>
        <pc:picChg chg="add del mod ord">
          <ac:chgData name="Ben Jones (Ben Jones)" userId="e6e8a0f3-34fe-4d14-b7ab-3a9f1769fff2" providerId="ADAL" clId="{3261F93D-5AC4-4CA5-BCD6-8A0F1626ED9F}" dt="2025-06-18T07:23:07.587" v="4575"/>
          <ac:picMkLst>
            <pc:docMk/>
            <pc:sldMk cId="2059369792" sldId="275"/>
            <ac:picMk id="4" creationId="{ECD715CE-6B72-F9F7-A692-FA4DD713890B}"/>
          </ac:picMkLst>
        </pc:picChg>
        <pc:picChg chg="add del mod">
          <ac:chgData name="Ben Jones (Ben Jones)" userId="e6e8a0f3-34fe-4d14-b7ab-3a9f1769fff2" providerId="ADAL" clId="{3261F93D-5AC4-4CA5-BCD6-8A0F1626ED9F}" dt="2025-06-18T07:23:09.262" v="4577"/>
          <ac:picMkLst>
            <pc:docMk/>
            <pc:sldMk cId="2059369792" sldId="275"/>
            <ac:picMk id="5" creationId="{E58AFA73-072E-2AA8-6F09-5E067CBFC3E6}"/>
          </ac:picMkLst>
        </pc:picChg>
        <pc:picChg chg="add del mod ord">
          <ac:chgData name="Ben Jones (Ben Jones)" userId="e6e8a0f3-34fe-4d14-b7ab-3a9f1769fff2" providerId="ADAL" clId="{3261F93D-5AC4-4CA5-BCD6-8A0F1626ED9F}" dt="2025-06-18T07:23:15.929" v="4578"/>
          <ac:picMkLst>
            <pc:docMk/>
            <pc:sldMk cId="2059369792" sldId="275"/>
            <ac:picMk id="8" creationId="{035380CC-D0A4-19F0-DBFA-CD882EA2F6A7}"/>
          </ac:picMkLst>
        </pc:picChg>
        <pc:picChg chg="add del mod">
          <ac:chgData name="Ben Jones (Ben Jones)" userId="e6e8a0f3-34fe-4d14-b7ab-3a9f1769fff2" providerId="ADAL" clId="{3261F93D-5AC4-4CA5-BCD6-8A0F1626ED9F}" dt="2025-06-18T07:23:17.205" v="4580"/>
          <ac:picMkLst>
            <pc:docMk/>
            <pc:sldMk cId="2059369792" sldId="275"/>
            <ac:picMk id="9" creationId="{B000B0C6-31CB-0C3C-CAF2-93164FB4C33A}"/>
          </ac:picMkLst>
        </pc:picChg>
        <pc:picChg chg="add del mod ord">
          <ac:chgData name="Ben Jones (Ben Jones)" userId="e6e8a0f3-34fe-4d14-b7ab-3a9f1769fff2" providerId="ADAL" clId="{3261F93D-5AC4-4CA5-BCD6-8A0F1626ED9F}" dt="2025-06-18T07:23:30.486" v="4581"/>
          <ac:picMkLst>
            <pc:docMk/>
            <pc:sldMk cId="2059369792" sldId="275"/>
            <ac:picMk id="12" creationId="{F65F6216-3530-7377-3F3D-A0FBBBC8FC5B}"/>
          </ac:picMkLst>
        </pc:picChg>
        <pc:picChg chg="add mod">
          <ac:chgData name="Ben Jones (Ben Jones)" userId="e6e8a0f3-34fe-4d14-b7ab-3a9f1769fff2" providerId="ADAL" clId="{3261F93D-5AC4-4CA5-BCD6-8A0F1626ED9F}" dt="2025-06-18T07:23:30.486" v="4581"/>
          <ac:picMkLst>
            <pc:docMk/>
            <pc:sldMk cId="2059369792" sldId="275"/>
            <ac:picMk id="13" creationId="{B5246828-28A9-BE80-436C-93DA45C3BAD8}"/>
          </ac:picMkLst>
        </pc:picChg>
        <pc:picChg chg="add mod ord">
          <ac:chgData name="Ben Jones (Ben Jones)" userId="e6e8a0f3-34fe-4d14-b7ab-3a9f1769fff2" providerId="ADAL" clId="{3261F93D-5AC4-4CA5-BCD6-8A0F1626ED9F}" dt="2025-06-12T04:01:26.556" v="2834" actId="14826"/>
          <ac:picMkLst>
            <pc:docMk/>
            <pc:sldMk cId="2059369792" sldId="275"/>
            <ac:picMk id="14" creationId="{7FA088E8-306C-0DA3-339E-6AF08D9F9F8C}"/>
          </ac:picMkLst>
        </pc:picChg>
        <pc:picChg chg="add del mod">
          <ac:chgData name="Ben Jones (Ben Jones)" userId="e6e8a0f3-34fe-4d14-b7ab-3a9f1769fff2" providerId="ADAL" clId="{3261F93D-5AC4-4CA5-BCD6-8A0F1626ED9F}" dt="2025-06-18T07:22:54.903" v="4574"/>
          <ac:picMkLst>
            <pc:docMk/>
            <pc:sldMk cId="2059369792" sldId="275"/>
            <ac:picMk id="21" creationId="{8DEDC938-0B53-27F8-9916-AD0291AC7502}"/>
          </ac:picMkLst>
        </pc:picChg>
      </pc:sldChg>
      <pc:sldChg chg="addSp delSp modSp mod modTransition modAnim">
        <pc:chgData name="Ben Jones (Ben Jones)" userId="e6e8a0f3-34fe-4d14-b7ab-3a9f1769fff2" providerId="ADAL" clId="{3261F93D-5AC4-4CA5-BCD6-8A0F1626ED9F}" dt="2025-06-18T07:28:56.044" v="4623"/>
        <pc:sldMkLst>
          <pc:docMk/>
          <pc:sldMk cId="2996147905" sldId="278"/>
        </pc:sldMkLst>
        <pc:picChg chg="del">
          <ac:chgData name="Ben Jones (Ben Jones)" userId="e6e8a0f3-34fe-4d14-b7ab-3a9f1769fff2" providerId="ADAL" clId="{3261F93D-5AC4-4CA5-BCD6-8A0F1626ED9F}" dt="2025-06-18T07:28:27.326" v="4619"/>
          <ac:picMkLst>
            <pc:docMk/>
            <pc:sldMk cId="2996147905" sldId="278"/>
            <ac:picMk id="8" creationId="{F07FE593-9A77-0EA9-D70E-91ACD9A77DE4}"/>
          </ac:picMkLst>
        </pc:picChg>
        <pc:picChg chg="add del mod ord">
          <ac:chgData name="Ben Jones (Ben Jones)" userId="e6e8a0f3-34fe-4d14-b7ab-3a9f1769fff2" providerId="ADAL" clId="{3261F93D-5AC4-4CA5-BCD6-8A0F1626ED9F}" dt="2025-06-18T07:28:35.783" v="4620"/>
          <ac:picMkLst>
            <pc:docMk/>
            <pc:sldMk cId="2996147905" sldId="278"/>
            <ac:picMk id="10" creationId="{438026EA-F996-F49B-FB62-F1B9DF250BA7}"/>
          </ac:picMkLst>
        </pc:picChg>
        <pc:picChg chg="add del mod">
          <ac:chgData name="Ben Jones (Ben Jones)" userId="e6e8a0f3-34fe-4d14-b7ab-3a9f1769fff2" providerId="ADAL" clId="{3261F93D-5AC4-4CA5-BCD6-8A0F1626ED9F}" dt="2025-06-18T07:28:37.123" v="4622"/>
          <ac:picMkLst>
            <pc:docMk/>
            <pc:sldMk cId="2996147905" sldId="278"/>
            <ac:picMk id="11" creationId="{6ACA0E2C-2EB5-ABCC-11DD-039EA5BC9EC0}"/>
          </ac:picMkLst>
        </pc:picChg>
        <pc:picChg chg="add del mod ord">
          <ac:chgData name="Ben Jones (Ben Jones)" userId="e6e8a0f3-34fe-4d14-b7ab-3a9f1769fff2" providerId="ADAL" clId="{3261F93D-5AC4-4CA5-BCD6-8A0F1626ED9F}" dt="2025-06-18T07:28:56.044" v="4623"/>
          <ac:picMkLst>
            <pc:docMk/>
            <pc:sldMk cId="2996147905" sldId="278"/>
            <ac:picMk id="14" creationId="{792B620C-954A-C48A-79DD-1DDEE8BE2AFD}"/>
          </ac:picMkLst>
        </pc:picChg>
        <pc:picChg chg="add mod">
          <ac:chgData name="Ben Jones (Ben Jones)" userId="e6e8a0f3-34fe-4d14-b7ab-3a9f1769fff2" providerId="ADAL" clId="{3261F93D-5AC4-4CA5-BCD6-8A0F1626ED9F}" dt="2025-06-18T07:28:56.044" v="4623"/>
          <ac:picMkLst>
            <pc:docMk/>
            <pc:sldMk cId="2996147905" sldId="278"/>
            <ac:picMk id="15" creationId="{46E8FB7A-5AC7-348F-4B96-6A157998B64C}"/>
          </ac:picMkLst>
        </pc:picChg>
      </pc:sldChg>
      <pc:sldChg chg="addSp delSp modSp new mod setBg modClrScheme modAnim chgLayout">
        <pc:chgData name="Ben Jones (Ben Jones)" userId="e6e8a0f3-34fe-4d14-b7ab-3a9f1769fff2" providerId="ADAL" clId="{3261F93D-5AC4-4CA5-BCD6-8A0F1626ED9F}" dt="2025-06-18T07:36:43.340" v="4637"/>
        <pc:sldMkLst>
          <pc:docMk/>
          <pc:sldMk cId="3798115411" sldId="279"/>
        </pc:sldMkLst>
        <pc:spChg chg="del">
          <ac:chgData name="Ben Jones (Ben Jones)" userId="e6e8a0f3-34fe-4d14-b7ab-3a9f1769fff2" providerId="ADAL" clId="{3261F93D-5AC4-4CA5-BCD6-8A0F1626ED9F}" dt="2025-06-18T07:36:29.789" v="4633" actId="700"/>
          <ac:spMkLst>
            <pc:docMk/>
            <pc:sldMk cId="3798115411" sldId="279"/>
            <ac:spMk id="2" creationId="{1B4751FF-CF6B-0BD1-4305-6E200B41F75D}"/>
          </ac:spMkLst>
        </pc:spChg>
        <pc:spChg chg="del">
          <ac:chgData name="Ben Jones (Ben Jones)" userId="e6e8a0f3-34fe-4d14-b7ab-3a9f1769fff2" providerId="ADAL" clId="{3261F93D-5AC4-4CA5-BCD6-8A0F1626ED9F}" dt="2025-06-18T07:36:25.705" v="4632"/>
          <ac:spMkLst>
            <pc:docMk/>
            <pc:sldMk cId="3798115411" sldId="279"/>
            <ac:spMk id="3" creationId="{E2D50684-311F-C478-B237-7D54C77B5004}"/>
          </ac:spMkLst>
        </pc:spChg>
        <pc:picChg chg="add mod ord">
          <ac:chgData name="Ben Jones (Ben Jones)" userId="e6e8a0f3-34fe-4d14-b7ab-3a9f1769fff2" providerId="ADAL" clId="{3261F93D-5AC4-4CA5-BCD6-8A0F1626ED9F}" dt="2025-06-18T07:36:36.468" v="4636" actId="1076"/>
          <ac:picMkLst>
            <pc:docMk/>
            <pc:sldMk cId="3798115411" sldId="279"/>
            <ac:picMk id="5" creationId="{38EFF13A-F341-40CD-3A93-D0A9D58DB2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558D2-C0F6-481A-87A2-C2AB5BC9AF05}" type="datetimeFigureOut">
              <a:rPr lang="en-AU" smtClean="0"/>
              <a:t>18/06/2025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C64AC-07DB-4845-8DFB-92D28C4BB4B7}" type="slidenum">
              <a:rPr lang="en-AU" smtClean="0"/>
              <a:t>‹#›</a:t>
            </a:fld>
            <a:endParaRPr lang="en-AU"/>
          </a:p>
        </p:txBody>
      </p:sp>
    </p:spTree>
    <p:extLst>
      <p:ext uri="{BB962C8B-B14F-4D97-AF65-F5344CB8AC3E}">
        <p14:creationId xmlns:p14="http://schemas.microsoft.com/office/powerpoint/2010/main" val="30511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Welcome to Lecture 4, up to this point, we have developed a fully functioning </a:t>
            </a:r>
            <a:r>
              <a:rPr lang="en-US" dirty="0" err="1"/>
              <a:t>LED_light</a:t>
            </a:r>
            <a:r>
              <a:rPr lang="en-US" sz="1200" b="0" i="0" kern="1200" dirty="0">
                <a:solidFill>
                  <a:schemeClr val="tx1"/>
                </a:solidFill>
                <a:effectLst/>
                <a:latin typeface="+mn-lt"/>
                <a:ea typeface="+mn-ea"/>
                <a:cs typeface="+mn-cs"/>
              </a:rPr>
              <a:t> class and written a unit test to verify its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1</a:t>
            </a:fld>
            <a:endParaRPr lang="en-AU"/>
          </a:p>
        </p:txBody>
      </p:sp>
    </p:spTree>
    <p:extLst>
      <p:ext uri="{BB962C8B-B14F-4D97-AF65-F5344CB8AC3E}">
        <p14:creationId xmlns:p14="http://schemas.microsoft.com/office/powerpoint/2010/main" val="1940971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continuously checking whether the button has been pressed, which wastes resources, we will use an interrupt. An interrupt allows the hardware to monitor for a change in state constantly. When this state change occurs, it automatically calls a handler method. In our case, the interrupt will wait for a rising current, known as a rising edge. When this happens, it will call the </a:t>
            </a:r>
            <a:r>
              <a:rPr lang="en-US" sz="1200" b="0" i="0" kern="1200" dirty="0" err="1">
                <a:solidFill>
                  <a:schemeClr val="tx1"/>
                </a:solidFill>
                <a:effectLst/>
                <a:latin typeface="+mn-lt"/>
                <a:ea typeface="+mn-ea"/>
                <a:cs typeface="+mn-cs"/>
              </a:rPr>
              <a:t>self.callback</a:t>
            </a:r>
            <a:r>
              <a:rPr lang="en-US" sz="1200" b="0" i="0" kern="1200" dirty="0">
                <a:solidFill>
                  <a:schemeClr val="tx1"/>
                </a:solidFill>
                <a:effectLst/>
                <a:latin typeface="+mn-lt"/>
                <a:ea typeface="+mn-ea"/>
                <a:cs typeface="+mn-cs"/>
              </a:rPr>
              <a:t>() method.</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10</a:t>
            </a:fld>
            <a:endParaRPr lang="en-AU"/>
          </a:p>
        </p:txBody>
      </p:sp>
    </p:spTree>
    <p:extLst>
      <p:ext uri="{BB962C8B-B14F-4D97-AF65-F5344CB8AC3E}">
        <p14:creationId xmlns:p14="http://schemas.microsoft.com/office/powerpoint/2010/main" val="280048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section outlines how the </a:t>
            </a:r>
            <a:r>
              <a:rPr lang="en-US" sz="1200" b="0" i="0" kern="1200" dirty="0" err="1">
                <a:solidFill>
                  <a:schemeClr val="tx1"/>
                </a:solidFill>
                <a:effectLst/>
                <a:latin typeface="+mn-lt"/>
                <a:ea typeface="+mn-ea"/>
                <a:cs typeface="+mn-cs"/>
              </a:rPr>
              <a:t>self.callback</a:t>
            </a:r>
            <a:r>
              <a:rPr lang="en-US" sz="1200" b="0" i="0" kern="1200" dirty="0">
                <a:solidFill>
                  <a:schemeClr val="tx1"/>
                </a:solidFill>
                <a:effectLst/>
                <a:latin typeface="+mn-lt"/>
                <a:ea typeface="+mn-ea"/>
                <a:cs typeface="+mn-cs"/>
              </a:rPr>
              <a:t>() method works. To improve reliability, we need to debounce the button. When a mechanical button is pressed or released, it can generate electrical noise, known as "bouncing," due to an imperfect contact. This bouncing can cause multiple false signals. To avoid these unwanted triggers, we will only recognize a state change if the button remains steadily pressed for at least 200 milliseconds. This ensures that only intentional, clean button presses are detected.</a:t>
            </a:r>
          </a:p>
        </p:txBody>
      </p:sp>
      <p:sp>
        <p:nvSpPr>
          <p:cNvPr id="4" name="Slide Number Placeholder 3"/>
          <p:cNvSpPr>
            <a:spLocks noGrp="1"/>
          </p:cNvSpPr>
          <p:nvPr>
            <p:ph type="sldNum" sz="quarter" idx="5"/>
          </p:nvPr>
        </p:nvSpPr>
        <p:spPr/>
        <p:txBody>
          <a:bodyPr/>
          <a:lstStyle/>
          <a:p>
            <a:fld id="{0A0C64AC-07DB-4845-8DFB-92D28C4BB4B7}" type="slidenum">
              <a:rPr lang="en-AU" smtClean="0"/>
              <a:t>11</a:t>
            </a:fld>
            <a:endParaRPr lang="en-AU"/>
          </a:p>
        </p:txBody>
      </p:sp>
    </p:spTree>
    <p:extLst>
      <p:ext uri="{BB962C8B-B14F-4D97-AF65-F5344CB8AC3E}">
        <p14:creationId xmlns:p14="http://schemas.microsoft.com/office/powerpoint/2010/main" val="1267982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the example provided as a template, write developer documentation for your </a:t>
            </a:r>
            <a:r>
              <a:rPr lang="en-US" sz="1200" b="0" i="0" kern="1200" dirty="0" err="1">
                <a:solidFill>
                  <a:schemeClr val="tx1"/>
                </a:solidFill>
                <a:effectLst/>
                <a:latin typeface="+mn-lt"/>
                <a:ea typeface="+mn-ea"/>
                <a:cs typeface="+mn-cs"/>
              </a:rPr>
              <a:t>pedestrian_button</a:t>
            </a:r>
            <a:r>
              <a:rPr lang="en-US" sz="1200" b="0" i="0" kern="1200" dirty="0">
                <a:solidFill>
                  <a:schemeClr val="tx1"/>
                </a:solidFill>
                <a:effectLst/>
                <a:latin typeface="+mn-lt"/>
                <a:ea typeface="+mn-ea"/>
                <a:cs typeface="+mn-cs"/>
              </a:rPr>
              <a:t> class. Focus on describing the purpose of each method (what it does and why), rather than how it is implemented. For instance, “Set the LED on or off” is good documentation because it explains the function’s role, while “Set pin high or low” is less helpful, since it only describes the technical action without any context.</a:t>
            </a:r>
            <a:endParaRPr lang="en-AU" dirty="0"/>
          </a:p>
        </p:txBody>
      </p:sp>
      <p:sp>
        <p:nvSpPr>
          <p:cNvPr id="4" name="Slide Number Placeholder 3"/>
          <p:cNvSpPr>
            <a:spLocks noGrp="1"/>
          </p:cNvSpPr>
          <p:nvPr>
            <p:ph type="sldNum" sz="quarter" idx="5"/>
          </p:nvPr>
        </p:nvSpPr>
        <p:spPr/>
        <p:txBody>
          <a:bodyPr/>
          <a:lstStyle/>
          <a:p>
            <a:fld id="{FE72A526-8CC3-40C0-BC7B-734502BDAE8B}" type="slidenum">
              <a:rPr lang="en-AU" smtClean="0"/>
              <a:t>12</a:t>
            </a:fld>
            <a:endParaRPr lang="en-AU"/>
          </a:p>
        </p:txBody>
      </p:sp>
    </p:spTree>
    <p:extLst>
      <p:ext uri="{BB962C8B-B14F-4D97-AF65-F5344CB8AC3E}">
        <p14:creationId xmlns:p14="http://schemas.microsoft.com/office/powerpoint/2010/main" val="20035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Your final task is to design and implement a unit test for your </a:t>
            </a:r>
            <a:r>
              <a:rPr lang="en-US" sz="1200" b="0" i="0" kern="1200" dirty="0" err="1">
                <a:solidFill>
                  <a:schemeClr val="tx1"/>
                </a:solidFill>
                <a:effectLst/>
                <a:latin typeface="+mn-lt"/>
                <a:ea typeface="+mn-ea"/>
                <a:cs typeface="+mn-cs"/>
              </a:rPr>
              <a:t>Pedestrian_button</a:t>
            </a:r>
            <a:r>
              <a:rPr lang="en-US" sz="1200" b="0" i="0" kern="1200" dirty="0">
                <a:solidFill>
                  <a:schemeClr val="tx1"/>
                </a:solidFill>
                <a:effectLst/>
                <a:latin typeface="+mn-lt"/>
                <a:ea typeface="+mn-ea"/>
                <a:cs typeface="+mn-cs"/>
              </a:rPr>
              <a:t> class in v05.py. Since the class is for a physical button, you will need to press the button to verify input manually. Pause here to complete the task, and when you’re finished, review my solution to see how your work compares.</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13</a:t>
            </a:fld>
            <a:endParaRPr lang="en-AU"/>
          </a:p>
        </p:txBody>
      </p:sp>
    </p:spTree>
    <p:extLst>
      <p:ext uri="{BB962C8B-B14F-4D97-AF65-F5344CB8AC3E}">
        <p14:creationId xmlns:p14="http://schemas.microsoft.com/office/powerpoint/2010/main" val="419974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 will develop a class for the pedestrian button. This button will be responsible for initiating the state change in our system.</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2</a:t>
            </a:fld>
            <a:endParaRPr lang="en-AU"/>
          </a:p>
        </p:txBody>
      </p:sp>
    </p:spTree>
    <p:extLst>
      <p:ext uri="{BB962C8B-B14F-4D97-AF65-F5344CB8AC3E}">
        <p14:creationId xmlns:p14="http://schemas.microsoft.com/office/powerpoint/2010/main" val="291627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Today, we will:</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Implement a basic button class tailored for our system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Create an interrupt to listen for button events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Debounce the button to ensure reliable input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Develop a unit test and documentation for the button class</a:t>
            </a:r>
          </a:p>
        </p:txBody>
      </p:sp>
      <p:sp>
        <p:nvSpPr>
          <p:cNvPr id="4" name="Slide Number Placeholder 3"/>
          <p:cNvSpPr>
            <a:spLocks noGrp="1"/>
          </p:cNvSpPr>
          <p:nvPr>
            <p:ph type="sldNum" sz="quarter" idx="5"/>
          </p:nvPr>
        </p:nvSpPr>
        <p:spPr/>
        <p:txBody>
          <a:bodyPr/>
          <a:lstStyle/>
          <a:p>
            <a:fld id="{0A0C64AC-07DB-4845-8DFB-92D28C4BB4B7}" type="slidenum">
              <a:rPr lang="en-AU" smtClean="0"/>
              <a:t>3</a:t>
            </a:fld>
            <a:endParaRPr lang="en-AU"/>
          </a:p>
        </p:txBody>
      </p:sp>
    </p:spTree>
    <p:extLst>
      <p:ext uri="{BB962C8B-B14F-4D97-AF65-F5344CB8AC3E}">
        <p14:creationId xmlns:p14="http://schemas.microsoft.com/office/powerpoint/2010/main" val="1489081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good practice to create a new versioned script for each feature. This approach documents our development progress and ensures that unit tests are easy to reuse in the future. Start by creating a new file (e.g., </a:t>
            </a:r>
            <a:r>
              <a:rPr lang="en-US" dirty="0"/>
              <a:t>v05.py</a:t>
            </a:r>
            <a:r>
              <a:rPr lang="en-US" sz="1200" b="0" i="0" kern="1200" dirty="0">
                <a:solidFill>
                  <a:schemeClr val="tx1"/>
                </a:solidFill>
                <a:effectLst/>
                <a:latin typeface="+mn-lt"/>
                <a:ea typeface="+mn-ea"/>
                <a:cs typeface="+mn-cs"/>
              </a:rPr>
              <a:t>) in the </a:t>
            </a:r>
            <a:r>
              <a:rPr lang="en-US" dirty="0" err="1"/>
              <a:t>py_scripts</a:t>
            </a:r>
            <a:r>
              <a:rPr lang="en-US" sz="1200" b="0" i="0" kern="1200" dirty="0">
                <a:solidFill>
                  <a:schemeClr val="tx1"/>
                </a:solidFill>
                <a:effectLst/>
                <a:latin typeface="+mn-lt"/>
                <a:ea typeface="+mn-ea"/>
                <a:cs typeface="+mn-cs"/>
              </a:rPr>
              <a:t> folder, where you will implement your unit test. Then, create a separate file for the </a:t>
            </a:r>
            <a:r>
              <a:rPr lang="en-US" sz="1200" b="0" i="0" kern="1200" dirty="0" err="1">
                <a:solidFill>
                  <a:schemeClr val="tx1"/>
                </a:solidFill>
                <a:effectLst/>
                <a:latin typeface="+mn-lt"/>
                <a:ea typeface="+mn-ea"/>
                <a:cs typeface="+mn-cs"/>
              </a:rPr>
              <a:t>pedestrian_button</a:t>
            </a:r>
            <a:r>
              <a:rPr lang="en-US" sz="1200" b="0" i="0" kern="1200" dirty="0">
                <a:solidFill>
                  <a:schemeClr val="tx1"/>
                </a:solidFill>
                <a:effectLst/>
                <a:latin typeface="+mn-lt"/>
                <a:ea typeface="+mn-ea"/>
                <a:cs typeface="+mn-cs"/>
              </a:rPr>
              <a:t> class in the </a:t>
            </a:r>
            <a:r>
              <a:rPr lang="en-US" dirty="0"/>
              <a:t>lib</a:t>
            </a:r>
            <a:r>
              <a:rPr lang="en-US" sz="1200" b="0" i="0" kern="1200" dirty="0">
                <a:solidFill>
                  <a:schemeClr val="tx1"/>
                </a:solidFill>
                <a:effectLst/>
                <a:latin typeface="+mn-lt"/>
                <a:ea typeface="+mn-ea"/>
                <a:cs typeface="+mn-cs"/>
              </a:rPr>
              <a:t> folder to keep your class implementation </a:t>
            </a:r>
            <a:r>
              <a:rPr lang="en-US" sz="1200" b="0" i="0" kern="1200" dirty="0" err="1">
                <a:solidFill>
                  <a:schemeClr val="tx1"/>
                </a:solidFill>
                <a:effectLst/>
                <a:latin typeface="+mn-lt"/>
                <a:ea typeface="+mn-ea"/>
                <a:cs typeface="+mn-cs"/>
              </a:rPr>
              <a:t>organised</a:t>
            </a:r>
            <a:r>
              <a:rPr lang="en-US" sz="1200" b="0" i="0" kern="1200" dirty="0">
                <a:solidFill>
                  <a:schemeClr val="tx1"/>
                </a:solidFill>
                <a:effectLst/>
                <a:latin typeface="+mn-lt"/>
                <a:ea typeface="+mn-ea"/>
                <a:cs typeface="+mn-cs"/>
              </a:rPr>
              <a:t> and abstracted.</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4</a:t>
            </a:fld>
            <a:endParaRPr lang="en-AU"/>
          </a:p>
        </p:txBody>
      </p:sp>
    </p:spTree>
    <p:extLst>
      <p:ext uri="{BB962C8B-B14F-4D97-AF65-F5344CB8AC3E}">
        <p14:creationId xmlns:p14="http://schemas.microsoft.com/office/powerpoint/2010/main" val="179064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UML diagram for the class we will develop today. The class inherits from the </a:t>
            </a:r>
            <a:r>
              <a:rPr lang="en-US" dirty="0"/>
              <a:t>PIN</a:t>
            </a:r>
            <a:r>
              <a:rPr lang="en-US" sz="1200" b="0" i="0" kern="1200" dirty="0">
                <a:solidFill>
                  <a:schemeClr val="tx1"/>
                </a:solidFill>
                <a:effectLst/>
                <a:latin typeface="+mn-lt"/>
                <a:ea typeface="+mn-ea"/>
                <a:cs typeface="+mn-cs"/>
              </a:rPr>
              <a:t> class, it will not implement any polymorphism.</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5</a:t>
            </a:fld>
            <a:endParaRPr lang="en-AU"/>
          </a:p>
        </p:txBody>
      </p:sp>
    </p:spTree>
    <p:extLst>
      <p:ext uri="{BB962C8B-B14F-4D97-AF65-F5344CB8AC3E}">
        <p14:creationId xmlns:p14="http://schemas.microsoft.com/office/powerpoint/2010/main" val="820746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are the imports we will need</a:t>
            </a:r>
          </a:p>
        </p:txBody>
      </p:sp>
      <p:sp>
        <p:nvSpPr>
          <p:cNvPr id="4" name="Slide Number Placeholder 3"/>
          <p:cNvSpPr>
            <a:spLocks noGrp="1"/>
          </p:cNvSpPr>
          <p:nvPr>
            <p:ph type="sldNum" sz="quarter" idx="5"/>
          </p:nvPr>
        </p:nvSpPr>
        <p:spPr/>
        <p:txBody>
          <a:bodyPr/>
          <a:lstStyle/>
          <a:p>
            <a:fld id="{0A0C64AC-07DB-4845-8DFB-92D28C4BB4B7}" type="slidenum">
              <a:rPr lang="en-AU" smtClean="0"/>
              <a:t>6</a:t>
            </a:fld>
            <a:endParaRPr lang="en-AU"/>
          </a:p>
        </p:txBody>
      </p:sp>
    </p:spTree>
    <p:extLst>
      <p:ext uri="{BB962C8B-B14F-4D97-AF65-F5344CB8AC3E}">
        <p14:creationId xmlns:p14="http://schemas.microsoft.com/office/powerpoint/2010/main" val="261723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class </a:t>
            </a:r>
            <a:r>
              <a:rPr lang="en-US" sz="1200" b="0" i="0" kern="1200" dirty="0" err="1">
                <a:solidFill>
                  <a:schemeClr val="tx1"/>
                </a:solidFill>
                <a:effectLst/>
                <a:latin typeface="+mn-lt"/>
                <a:ea typeface="+mn-ea"/>
                <a:cs typeface="+mn-cs"/>
              </a:rPr>
              <a:t>initialiser</a:t>
            </a:r>
            <a:r>
              <a:rPr lang="en-US" sz="1200" b="0" i="0" kern="1200" dirty="0">
                <a:solidFill>
                  <a:schemeClr val="tx1"/>
                </a:solidFill>
                <a:effectLst/>
                <a:latin typeface="+mn-lt"/>
                <a:ea typeface="+mn-ea"/>
                <a:cs typeface="+mn-cs"/>
              </a:rPr>
              <a:t> first calls the </a:t>
            </a:r>
            <a:r>
              <a:rPr lang="en-US" sz="1200" b="0" i="0" kern="1200" dirty="0" err="1">
                <a:solidFill>
                  <a:schemeClr val="tx1"/>
                </a:solidFill>
                <a:effectLst/>
                <a:latin typeface="+mn-lt"/>
                <a:ea typeface="+mn-ea"/>
                <a:cs typeface="+mn-cs"/>
              </a:rPr>
              <a:t>initialiser</a:t>
            </a:r>
            <a:r>
              <a:rPr lang="en-US" sz="1200" b="0" i="0" kern="1200" dirty="0">
                <a:solidFill>
                  <a:schemeClr val="tx1"/>
                </a:solidFill>
                <a:effectLst/>
                <a:latin typeface="+mn-lt"/>
                <a:ea typeface="+mn-ea"/>
                <a:cs typeface="+mn-cs"/>
              </a:rPr>
              <a:t> of its super class, it then stores its attributes as encapsulated (private) variables.</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7</a:t>
            </a:fld>
            <a:endParaRPr lang="en-AU"/>
          </a:p>
        </p:txBody>
      </p:sp>
    </p:spTree>
    <p:extLst>
      <p:ext uri="{BB962C8B-B14F-4D97-AF65-F5344CB8AC3E}">
        <p14:creationId xmlns:p14="http://schemas.microsoft.com/office/powerpoint/2010/main" val="224986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Due to our system design, this getter differs from what is typically implemented for a button. Instead of checking whether the button is currently being pressed, it determines whether the button has been pressed at all, based on the state of __</a:t>
            </a:r>
            <a:r>
              <a:rPr lang="en-US" sz="1200" b="0" i="0" kern="1200" dirty="0" err="1">
                <a:solidFill>
                  <a:schemeClr val="tx1"/>
                </a:solidFill>
                <a:effectLst/>
                <a:latin typeface="+mn-lt"/>
                <a:ea typeface="+mn-ea"/>
                <a:cs typeface="+mn-cs"/>
              </a:rPr>
              <a:t>pedestrian_waiting</a:t>
            </a:r>
            <a:r>
              <a:rPr lang="en-US"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8</a:t>
            </a:fld>
            <a:endParaRPr lang="en-AU"/>
          </a:p>
        </p:txBody>
      </p:sp>
    </p:spTree>
    <p:extLst>
      <p:ext uri="{BB962C8B-B14F-4D97-AF65-F5344CB8AC3E}">
        <p14:creationId xmlns:p14="http://schemas.microsoft.com/office/powerpoint/2010/main" val="219885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Normally, a button would not require a setter. However, in our case, we need to reset the __</a:t>
            </a:r>
            <a:r>
              <a:rPr lang="en-US" sz="1200" b="0" i="0" kern="1200" dirty="0" err="1">
                <a:solidFill>
                  <a:schemeClr val="tx1"/>
                </a:solidFill>
                <a:effectLst/>
                <a:latin typeface="+mn-lt"/>
                <a:ea typeface="+mn-ea"/>
                <a:cs typeface="+mn-cs"/>
              </a:rPr>
              <a:t>pedestrian_waiting</a:t>
            </a:r>
            <a:r>
              <a:rPr lang="en-US" sz="1200" b="0" i="0" kern="1200" dirty="0">
                <a:solidFill>
                  <a:schemeClr val="tx1"/>
                </a:solidFill>
                <a:effectLst/>
                <a:latin typeface="+mn-lt"/>
                <a:ea typeface="+mn-ea"/>
                <a:cs typeface="+mn-cs"/>
              </a:rPr>
              <a:t> state once the pedestrian walk phase has ended, so that the system is ready for the next pedestrian.</a:t>
            </a:r>
            <a:endParaRPr lang="en-AU" dirty="0"/>
          </a:p>
        </p:txBody>
      </p:sp>
      <p:sp>
        <p:nvSpPr>
          <p:cNvPr id="4" name="Slide Number Placeholder 3"/>
          <p:cNvSpPr>
            <a:spLocks noGrp="1"/>
          </p:cNvSpPr>
          <p:nvPr>
            <p:ph type="sldNum" sz="quarter" idx="5"/>
          </p:nvPr>
        </p:nvSpPr>
        <p:spPr/>
        <p:txBody>
          <a:bodyPr/>
          <a:lstStyle/>
          <a:p>
            <a:fld id="{0A0C64AC-07DB-4845-8DFB-92D28C4BB4B7}" type="slidenum">
              <a:rPr lang="en-AU" smtClean="0"/>
              <a:t>9</a:t>
            </a:fld>
            <a:endParaRPr lang="en-AU"/>
          </a:p>
        </p:txBody>
      </p:sp>
    </p:spTree>
    <p:extLst>
      <p:ext uri="{BB962C8B-B14F-4D97-AF65-F5344CB8AC3E}">
        <p14:creationId xmlns:p14="http://schemas.microsoft.com/office/powerpoint/2010/main" val="277491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18/06/2025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18/06/2025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496B57-1EF7-88E1-726F-760852066346}"/>
              </a:ext>
            </a:extLst>
          </p:cNvPr>
          <p:cNvSpPr>
            <a:spLocks noGrp="1"/>
          </p:cNvSpPr>
          <p:nvPr>
            <p:ph type="ctrTitle"/>
          </p:nvPr>
        </p:nvSpPr>
        <p:spPr/>
        <p:txBody>
          <a:bodyPr/>
          <a:lstStyle/>
          <a:p>
            <a:endParaRPr lang="en-AU"/>
          </a:p>
        </p:txBody>
      </p:sp>
      <p:sp>
        <p:nvSpPr>
          <p:cNvPr id="8" name="Subtitle 7">
            <a:extLst>
              <a:ext uri="{FF2B5EF4-FFF2-40B4-BE49-F238E27FC236}">
                <a16:creationId xmlns:a16="http://schemas.microsoft.com/office/drawing/2014/main" id="{DE77353F-034F-6F8A-A44E-90AB79E5E68D}"/>
              </a:ext>
            </a:extLst>
          </p:cNvPr>
          <p:cNvSpPr>
            <a:spLocks noGrp="1"/>
          </p:cNvSpPr>
          <p:nvPr>
            <p:ph type="subTitle" idx="1"/>
          </p:nvPr>
        </p:nvSpPr>
        <p:spPr/>
        <p:txBody>
          <a:bodyPr/>
          <a:lstStyle/>
          <a:p>
            <a:endParaRPr lang="en-AU"/>
          </a:p>
        </p:txBody>
      </p:sp>
      <p:sp useBgFill="1">
        <p:nvSpPr>
          <p:cNvPr id="9" name="Rectangle 8">
            <a:extLst>
              <a:ext uri="{FF2B5EF4-FFF2-40B4-BE49-F238E27FC236}">
                <a16:creationId xmlns:a16="http://schemas.microsoft.com/office/drawing/2014/main" id="{0B332627-CD5A-A531-5C0B-18C099FCD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a:extLst>
              <a:ext uri="{FF2B5EF4-FFF2-40B4-BE49-F238E27FC236}">
                <a16:creationId xmlns:a16="http://schemas.microsoft.com/office/drawing/2014/main" id="{467E9FF5-48F5-92F9-A66A-7CC99AC8AA42}"/>
              </a:ext>
            </a:extLst>
          </p:cNvPr>
          <p:cNvPicPr>
            <a:picLocks/>
          </p:cNvPicPr>
          <p:nvPr/>
        </p:nvPicPr>
        <p:blipFill>
          <a:blip r:embed="rId5"/>
          <a:srcRect l="9571" r="25922" b="-1"/>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7481839C-F991-9215-67FC-A8F4F5575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A3B00AD-B727-824C-B709-3B4F2AABDEDD}"/>
              </a:ext>
            </a:extLst>
          </p:cNvPr>
          <p:cNvSpPr txBox="1">
            <a:spLocks/>
          </p:cNvSpPr>
          <p:nvPr/>
        </p:nvSpPr>
        <p:spPr>
          <a:xfrm>
            <a:off x="1524000" y="1122363"/>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6000" b="1" dirty="0">
                <a:solidFill>
                  <a:srgbClr val="C00000"/>
                </a:solidFill>
              </a:rPr>
              <a:t>Pi Pico OOP Mini Project</a:t>
            </a:r>
          </a:p>
        </p:txBody>
      </p:sp>
      <p:sp>
        <p:nvSpPr>
          <p:cNvPr id="13" name="Subtitle 2">
            <a:extLst>
              <a:ext uri="{FF2B5EF4-FFF2-40B4-BE49-F238E27FC236}">
                <a16:creationId xmlns:a16="http://schemas.microsoft.com/office/drawing/2014/main" id="{75CC5290-498E-A6C1-725C-0FB523C6CE1B}"/>
              </a:ext>
            </a:extLst>
          </p:cNvPr>
          <p:cNvSpPr txBox="1">
            <a:spLocks/>
          </p:cNvSpPr>
          <p:nvPr/>
        </p:nvSpPr>
        <p:spPr>
          <a:xfrm>
            <a:off x="1524000" y="3602038"/>
            <a:ext cx="9144000" cy="16557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AU" b="1" dirty="0"/>
              <a:t>Ben Jones</a:t>
            </a:r>
          </a:p>
          <a:p>
            <a:r>
              <a:rPr lang="en-AU" b="1" dirty="0"/>
              <a:t>Tempe High School</a:t>
            </a:r>
          </a:p>
          <a:p>
            <a:r>
              <a:rPr lang="en-AU" b="1"/>
              <a:t>Lecture 4</a:t>
            </a:r>
            <a:endParaRPr lang="en-AU" b="1" dirty="0"/>
          </a:p>
        </p:txBody>
      </p:sp>
      <p:pic>
        <p:nvPicPr>
          <p:cNvPr id="14" name="Picture 13" descr="A red and black logo&#10;&#10;AI-generated content may be incorrect.">
            <a:extLst>
              <a:ext uri="{FF2B5EF4-FFF2-40B4-BE49-F238E27FC236}">
                <a16:creationId xmlns:a16="http://schemas.microsoft.com/office/drawing/2014/main" id="{0B72450D-38E8-E48A-E5CE-6863F3E51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723" y="0"/>
            <a:ext cx="2196277" cy="2387600"/>
          </a:xfrm>
          <a:prstGeom prst="rect">
            <a:avLst/>
          </a:prstGeom>
        </p:spPr>
      </p:pic>
      <p:pic>
        <p:nvPicPr>
          <p:cNvPr id="16" name="Audio 15">
            <a:hlinkClick r:id="" action="ppaction://media"/>
            <a:extLst>
              <a:ext uri="{FF2B5EF4-FFF2-40B4-BE49-F238E27FC236}">
                <a16:creationId xmlns:a16="http://schemas.microsoft.com/office/drawing/2014/main" id="{BEEEDEE2-D83E-4F96-0F6C-7DC8128D90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6351447"/>
      </p:ext>
    </p:extLst>
  </p:cSld>
  <p:clrMapOvr>
    <a:masterClrMapping/>
  </p:clrMapOvr>
  <mc:AlternateContent xmlns:mc="http://schemas.openxmlformats.org/markup-compatibility/2006">
    <mc:Choice xmlns:p14="http://schemas.microsoft.com/office/powerpoint/2010/main" Requires="p14">
      <p:transition spd="slow" p14:dur="2000" advTm="9595"/>
    </mc:Choice>
    <mc:Fallback>
      <p:transition spd="slow" advTm="9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39895-2A06-40DC-FF8F-DE809EE65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E37FF-521C-1B29-E323-AC7353AE025D}"/>
              </a:ext>
            </a:extLst>
          </p:cNvPr>
          <p:cNvSpPr>
            <a:spLocks noGrp="1"/>
          </p:cNvSpPr>
          <p:nvPr>
            <p:ph type="title"/>
          </p:nvPr>
        </p:nvSpPr>
        <p:spPr/>
        <p:txBody>
          <a:bodyPr/>
          <a:lstStyle/>
          <a:p>
            <a:r>
              <a:rPr lang="en-AU" dirty="0" err="1"/>
              <a:t>Pedestrian_Button</a:t>
            </a:r>
            <a:r>
              <a:rPr lang="en-AU" dirty="0"/>
              <a:t> Interrupt</a:t>
            </a:r>
          </a:p>
        </p:txBody>
      </p:sp>
      <p:sp>
        <p:nvSpPr>
          <p:cNvPr id="3" name="Content Placeholder 2">
            <a:extLst>
              <a:ext uri="{FF2B5EF4-FFF2-40B4-BE49-F238E27FC236}">
                <a16:creationId xmlns:a16="http://schemas.microsoft.com/office/drawing/2014/main" id="{58228046-57AE-2A32-24F6-F698D2B780B5}"/>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Class </a:t>
            </a:r>
            <a:r>
              <a:rPr lang="en-US" sz="2400" dirty="0" err="1">
                <a:latin typeface="Consolas" panose="020B0609020204030204" pitchFamily="49" charset="0"/>
                <a:ea typeface="Cascadia Mono SemiLight" panose="020B0609020000020004" pitchFamily="49" charset="0"/>
                <a:cs typeface="Cascadia Mono SemiLight" panose="020B0609020000020004" pitchFamily="49" charset="0"/>
              </a:rPr>
              <a:t>Pedestrian_Button</a:t>
            </a: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(Pin):</a:t>
            </a:r>
          </a:p>
          <a:p>
            <a:pPr marL="0" indent="0">
              <a:lnSpc>
                <a:spcPct val="100000"/>
              </a:lnSpc>
              <a:spcBef>
                <a:spcPts val="0"/>
              </a:spcBef>
              <a:buNone/>
            </a:pPr>
            <a:r>
              <a:rPr lang="en-US" sz="2400" dirty="0">
                <a:latin typeface="Consolas" panose="020B0609020204030204" pitchFamily="49" charset="0"/>
                <a:ea typeface="Cascadia Mono SemiLight" panose="020B0609020000020004" pitchFamily="49" charset="0"/>
                <a:cs typeface="Cascadia Mono SemiLight" panose="020B0609020000020004" pitchFamily="49" charset="0"/>
              </a:rPr>
              <a:t># Sub Class inherits the Super 'Pin' Class</a:t>
            </a:r>
          </a:p>
          <a:p>
            <a:pPr marL="457200" lvl="1" indent="0">
              <a:lnSpc>
                <a:spcPct val="100000"/>
              </a:lnSpc>
              <a:spcBef>
                <a:spcPts val="0"/>
              </a:spcBef>
              <a:buNone/>
            </a:pPr>
            <a:r>
              <a:rPr lang="en-US" dirty="0">
                <a:latin typeface="Consolas" panose="020B0609020204030204" pitchFamily="49" charset="0"/>
                <a:ea typeface="Cascadia Mono SemiLight" panose="020B0609020000020004" pitchFamily="49" charset="0"/>
                <a:cs typeface="Cascadia Mono SemiLight" panose="020B0609020000020004" pitchFamily="49" charset="0"/>
              </a:rPr>
              <a:t>def __</a:t>
            </a:r>
            <a:r>
              <a:rPr lang="en-US"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US" dirty="0">
                <a:latin typeface="Consolas" panose="020B0609020204030204" pitchFamily="49" charset="0"/>
                <a:ea typeface="Cascadia Mono SemiLight" panose="020B0609020000020004" pitchFamily="49" charset="0"/>
                <a:cs typeface="Cascadia Mono SemiLight" panose="020B0609020000020004" pitchFamily="49" charset="0"/>
              </a:rPr>
              <a:t>__(self, pin, debug):</a:t>
            </a:r>
          </a:p>
          <a:p>
            <a:pPr marL="914400" lvl="2" indent="0">
              <a:lnSpc>
                <a:spcPct val="100000"/>
              </a:lnSpc>
              <a:spcBef>
                <a:spcPts val="0"/>
              </a:spcBef>
              <a:buNone/>
            </a:pP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super().__</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__(pin, Pin.IN, </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Pin.PULL_DOWN</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914400" lvl="2" indent="0">
              <a:lnSpc>
                <a:spcPct val="100000"/>
              </a:lnSpc>
              <a:spcBef>
                <a:spcPts val="0"/>
              </a:spcBef>
              <a:buNone/>
            </a:pP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 debug</a:t>
            </a:r>
          </a:p>
          <a:p>
            <a:pPr marL="914400" lvl="2" indent="0">
              <a:lnSpc>
                <a:spcPct val="100000"/>
              </a:lnSpc>
              <a:spcBef>
                <a:spcPts val="0"/>
              </a:spcBef>
              <a:buNone/>
            </a:pP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 pin</a:t>
            </a:r>
          </a:p>
          <a:p>
            <a:pPr marL="914400" lvl="2" indent="0">
              <a:lnSpc>
                <a:spcPct val="100000"/>
              </a:lnSpc>
              <a:spcBef>
                <a:spcPts val="0"/>
              </a:spcBef>
              <a:buNone/>
            </a:pP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last_pressed</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 </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ticks_ms</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 Track the last time the button was pressed</a:t>
            </a:r>
          </a:p>
          <a:p>
            <a:pPr marL="914400" lvl="2" indent="0">
              <a:lnSpc>
                <a:spcPct val="100000"/>
              </a:lnSpc>
              <a:spcBef>
                <a:spcPts val="0"/>
              </a:spcBef>
              <a:buNone/>
            </a:pP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 False</a:t>
            </a:r>
            <a:endParaRPr lang="en-US" sz="2400" dirty="0">
              <a:latin typeface="Consolas" panose="020B0609020204030204" pitchFamily="49" charset="0"/>
              <a:ea typeface="Cascadia Mono SemiLight" panose="020B0609020000020004" pitchFamily="49" charset="0"/>
              <a:cs typeface="Cascadia Mono SemiLight" panose="020B0609020000020004" pitchFamily="49" charset="0"/>
            </a:endParaRPr>
          </a:p>
          <a:p>
            <a:pPr marL="914400" lvl="2" indent="0">
              <a:lnSpc>
                <a:spcPct val="100000"/>
              </a:lnSpc>
              <a:spcBef>
                <a:spcPts val="0"/>
              </a:spcBef>
              <a:buNone/>
            </a:pPr>
            <a:r>
              <a:rPr lang="en-US" sz="24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Set up interrupt on rising edge</a:t>
            </a:r>
          </a:p>
          <a:p>
            <a:pPr marL="914400" lvl="2" indent="0">
              <a:lnSpc>
                <a:spcPct val="100000"/>
              </a:lnSpc>
              <a:spcBef>
                <a:spcPts val="0"/>
              </a:spcBef>
              <a:buNone/>
            </a:pPr>
            <a:r>
              <a:rPr lang="en-US" sz="24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self.irq</a:t>
            </a:r>
            <a:r>
              <a:rPr lang="en-US" sz="24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(trigger=</a:t>
            </a:r>
            <a:r>
              <a:rPr lang="en-US" sz="24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Pin.IRQ_RISING</a:t>
            </a:r>
            <a:r>
              <a:rPr lang="en-US" sz="24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handler=</a:t>
            </a:r>
            <a:r>
              <a:rPr lang="en-US" sz="24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self.callback</a:t>
            </a:r>
            <a:r>
              <a:rPr lang="en-US" sz="24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a:t>
            </a:r>
          </a:p>
        </p:txBody>
      </p:sp>
      <p:pic>
        <p:nvPicPr>
          <p:cNvPr id="8" name="Audio 7">
            <a:hlinkClick r:id="" action="ppaction://media"/>
            <a:extLst>
              <a:ext uri="{FF2B5EF4-FFF2-40B4-BE49-F238E27FC236}">
                <a16:creationId xmlns:a16="http://schemas.microsoft.com/office/drawing/2014/main" id="{D31028BA-B0BD-C987-5092-AF957B4FCB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5312466E-9A6C-F4F4-0318-511BCB2233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115330"/>
      </p:ext>
    </p:extLst>
  </p:cSld>
  <p:clrMapOvr>
    <a:masterClrMapping/>
  </p:clrMapOvr>
  <mc:AlternateContent xmlns:mc="http://schemas.openxmlformats.org/markup-compatibility/2006">
    <mc:Choice xmlns:p14="http://schemas.microsoft.com/office/powerpoint/2010/main" Requires="p14">
      <p:transition spd="slow" p14:dur="2000" advTm="26198"/>
    </mc:Choice>
    <mc:Fallback>
      <p:transition spd="slow" advTm="26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2D2F3-D38F-9C55-2412-8BCAEE272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EB0A4-F3A7-981F-DD85-195F162ACF98}"/>
              </a:ext>
            </a:extLst>
          </p:cNvPr>
          <p:cNvSpPr>
            <a:spLocks noGrp="1"/>
          </p:cNvSpPr>
          <p:nvPr>
            <p:ph type="title"/>
          </p:nvPr>
        </p:nvSpPr>
        <p:spPr/>
        <p:txBody>
          <a:bodyPr/>
          <a:lstStyle/>
          <a:p>
            <a:r>
              <a:rPr lang="en-AU" dirty="0" err="1"/>
              <a:t>Pedestrian_Button</a:t>
            </a:r>
            <a:r>
              <a:rPr lang="en-AU" dirty="0"/>
              <a:t> Interrupt Callback Method</a:t>
            </a:r>
          </a:p>
        </p:txBody>
      </p:sp>
      <p:sp>
        <p:nvSpPr>
          <p:cNvPr id="3" name="Content Placeholder 2">
            <a:extLst>
              <a:ext uri="{FF2B5EF4-FFF2-40B4-BE49-F238E27FC236}">
                <a16:creationId xmlns:a16="http://schemas.microsoft.com/office/drawing/2014/main" id="{19927C9F-B595-0DA0-D9E0-072FFA8A4050}"/>
              </a:ext>
            </a:extLst>
          </p:cNvPr>
          <p:cNvSpPr>
            <a:spLocks noGrp="1"/>
          </p:cNvSpPr>
          <p:nvPr>
            <p:ph idx="1"/>
          </p:nvPr>
        </p:nvSpPr>
        <p:spPr/>
        <p:txBody>
          <a:bodyPr>
            <a:normAutofit/>
          </a:bodyPr>
          <a:lstStyle/>
          <a:p>
            <a:pPr marL="0" indent="0">
              <a:lnSpc>
                <a:spcPct val="100000"/>
              </a:lnSpc>
              <a:spcBef>
                <a:spcPts val="0"/>
              </a:spcBef>
              <a:buNone/>
            </a:pPr>
            <a:r>
              <a:rPr lang="en-US" sz="2400" dirty="0">
                <a:latin typeface="Consolas" panose="020B0609020204030204" pitchFamily="49" charset="0"/>
              </a:rPr>
              <a:t>def callback(self, pin):</a:t>
            </a:r>
          </a:p>
          <a:p>
            <a:pPr marL="457200" lvl="1" indent="0">
              <a:lnSpc>
                <a:spcPct val="100000"/>
              </a:lnSpc>
              <a:spcBef>
                <a:spcPts val="0"/>
              </a:spcBef>
              <a:buNone/>
            </a:pPr>
            <a:r>
              <a:rPr lang="en-US" dirty="0" err="1">
                <a:latin typeface="Consolas" panose="020B0609020204030204" pitchFamily="49" charset="0"/>
              </a:rPr>
              <a:t>current_time</a:t>
            </a:r>
            <a:r>
              <a:rPr lang="en-US" dirty="0">
                <a:latin typeface="Consolas" panose="020B0609020204030204" pitchFamily="49" charset="0"/>
              </a:rPr>
              <a:t> = </a:t>
            </a:r>
            <a:r>
              <a:rPr lang="en-US" dirty="0" err="1">
                <a:latin typeface="Consolas" panose="020B0609020204030204" pitchFamily="49" charset="0"/>
              </a:rPr>
              <a:t>ticks_ms</a:t>
            </a:r>
            <a:r>
              <a:rPr lang="en-US" dirty="0">
                <a:latin typeface="Consolas" panose="020B0609020204030204" pitchFamily="49" charset="0"/>
              </a:rPr>
              <a:t>()  # Get the current time in milliseconds</a:t>
            </a:r>
          </a:p>
          <a:p>
            <a:pPr marL="457200" lvl="1" indent="0">
              <a:lnSpc>
                <a:spcPct val="100000"/>
              </a:lnSpc>
              <a:spcBef>
                <a:spcPts val="0"/>
              </a:spcBef>
              <a:buNone/>
            </a:pPr>
            <a:r>
              <a:rPr lang="en-US" dirty="0">
                <a:latin typeface="Consolas" panose="020B0609020204030204" pitchFamily="49" charset="0"/>
              </a:rPr>
              <a:t>if (</a:t>
            </a:r>
            <a:r>
              <a:rPr lang="en-US" dirty="0" err="1">
                <a:latin typeface="Consolas" panose="020B0609020204030204" pitchFamily="49" charset="0"/>
              </a:rPr>
              <a:t>ticks_diff</a:t>
            </a:r>
            <a:r>
              <a:rPr lang="en-US" dirty="0">
                <a:latin typeface="Consolas" panose="020B0609020204030204" pitchFamily="49" charset="0"/>
              </a:rPr>
              <a:t>(</a:t>
            </a:r>
            <a:r>
              <a:rPr lang="en-US" dirty="0" err="1">
                <a:latin typeface="Consolas" panose="020B0609020204030204" pitchFamily="49" charset="0"/>
              </a:rPr>
              <a:t>current_time</a:t>
            </a:r>
            <a:r>
              <a:rPr lang="en-US" dirty="0">
                <a:latin typeface="Consolas" panose="020B0609020204030204" pitchFamily="49" charset="0"/>
              </a:rPr>
              <a:t>, self.__</a:t>
            </a:r>
            <a:r>
              <a:rPr lang="en-US" dirty="0" err="1">
                <a:latin typeface="Consolas" panose="020B0609020204030204" pitchFamily="49" charset="0"/>
              </a:rPr>
              <a:t>last_pressed</a:t>
            </a:r>
            <a:r>
              <a:rPr lang="en-US" dirty="0">
                <a:latin typeface="Consolas" panose="020B0609020204030204" pitchFamily="49" charset="0"/>
              </a:rPr>
              <a:t>) &gt; 200):  # 200ms debounce delay</a:t>
            </a:r>
          </a:p>
          <a:p>
            <a:pPr marL="914400" lvl="2" indent="0">
              <a:lnSpc>
                <a:spcPct val="100000"/>
              </a:lnSpc>
              <a:spcBef>
                <a:spcPts val="0"/>
              </a:spcBef>
              <a:buNone/>
            </a:pPr>
            <a:r>
              <a:rPr lang="en-US" sz="2400" dirty="0">
                <a:latin typeface="Consolas" panose="020B0609020204030204" pitchFamily="49" charset="0"/>
              </a:rPr>
              <a:t>self.__</a:t>
            </a:r>
            <a:r>
              <a:rPr lang="en-US" sz="2400" dirty="0" err="1">
                <a:latin typeface="Consolas" panose="020B0609020204030204" pitchFamily="49" charset="0"/>
              </a:rPr>
              <a:t>last_pressed</a:t>
            </a:r>
            <a:r>
              <a:rPr lang="en-US" sz="2400" dirty="0">
                <a:latin typeface="Consolas" panose="020B0609020204030204" pitchFamily="49" charset="0"/>
              </a:rPr>
              <a:t> = </a:t>
            </a:r>
            <a:r>
              <a:rPr lang="en-US" sz="2400" dirty="0" err="1">
                <a:latin typeface="Consolas" panose="020B0609020204030204" pitchFamily="49" charset="0"/>
              </a:rPr>
              <a:t>current_time</a:t>
            </a:r>
            <a:endParaRPr lang="en-US" sz="2400" dirty="0">
              <a:latin typeface="Consolas" panose="020B0609020204030204" pitchFamily="49" charset="0"/>
            </a:endParaRPr>
          </a:p>
          <a:p>
            <a:pPr marL="914400" lvl="2" indent="0">
              <a:lnSpc>
                <a:spcPct val="100000"/>
              </a:lnSpc>
              <a:spcBef>
                <a:spcPts val="0"/>
              </a:spcBef>
              <a:buNone/>
            </a:pPr>
            <a:r>
              <a:rPr lang="en-US" sz="2400" dirty="0">
                <a:latin typeface="Consolas" panose="020B0609020204030204" pitchFamily="49" charset="0"/>
              </a:rPr>
              <a:t>self.__</a:t>
            </a:r>
            <a:r>
              <a:rPr lang="en-US" sz="2400" dirty="0" err="1">
                <a:latin typeface="Consolas" panose="020B0609020204030204" pitchFamily="49" charset="0"/>
              </a:rPr>
              <a:t>pedestrian_waiting</a:t>
            </a:r>
            <a:r>
              <a:rPr lang="en-US" sz="2400" dirty="0">
                <a:latin typeface="Consolas" panose="020B0609020204030204" pitchFamily="49" charset="0"/>
              </a:rPr>
              <a:t> = True</a:t>
            </a:r>
          </a:p>
          <a:p>
            <a:pPr marL="914400" lvl="2" indent="0">
              <a:lnSpc>
                <a:spcPct val="100000"/>
              </a:lnSpc>
              <a:spcBef>
                <a:spcPts val="0"/>
              </a:spcBef>
              <a:buNone/>
            </a:pPr>
            <a:r>
              <a:rPr lang="en-US" sz="2400" dirty="0">
                <a:latin typeface="Consolas" panose="020B0609020204030204" pitchFamily="49" charset="0"/>
              </a:rPr>
              <a:t>if </a:t>
            </a:r>
            <a:r>
              <a:rPr lang="en-US" sz="2400" dirty="0" err="1">
                <a:latin typeface="Consolas" panose="020B0609020204030204" pitchFamily="49" charset="0"/>
              </a:rPr>
              <a:t>self.__debug</a:t>
            </a:r>
            <a:r>
              <a:rPr lang="en-US" sz="2400" dirty="0">
                <a:latin typeface="Consolas" panose="020B0609020204030204" pitchFamily="49" charset="0"/>
              </a:rPr>
              <a:t>:</a:t>
            </a:r>
          </a:p>
          <a:p>
            <a:pPr marL="1371600" lvl="3" indent="0">
              <a:lnSpc>
                <a:spcPct val="100000"/>
              </a:lnSpc>
              <a:spcBef>
                <a:spcPts val="0"/>
              </a:spcBef>
              <a:buNone/>
            </a:pPr>
            <a:r>
              <a:rPr lang="en-US" sz="2400" dirty="0">
                <a:latin typeface="Consolas" panose="020B0609020204030204" pitchFamily="49" charset="0"/>
              </a:rPr>
              <a:t>print(</a:t>
            </a:r>
            <a:r>
              <a:rPr lang="en-US" sz="2400" dirty="0" err="1">
                <a:latin typeface="Consolas" panose="020B0609020204030204" pitchFamily="49" charset="0"/>
              </a:rPr>
              <a:t>f"Button</a:t>
            </a:r>
            <a:r>
              <a:rPr lang="en-US" sz="2400" dirty="0">
                <a:latin typeface="Consolas" panose="020B0609020204030204" pitchFamily="49" charset="0"/>
              </a:rPr>
              <a:t> pressed on Pin {</a:t>
            </a:r>
            <a:r>
              <a:rPr lang="en-US" sz="2400" dirty="0" err="1">
                <a:latin typeface="Consolas" panose="020B0609020204030204" pitchFamily="49" charset="0"/>
              </a:rPr>
              <a:t>self.__pin</a:t>
            </a:r>
            <a:r>
              <a:rPr lang="en-US" sz="2400" dirty="0">
                <a:latin typeface="Consolas" panose="020B0609020204030204" pitchFamily="49" charset="0"/>
              </a:rPr>
              <a:t>} at {</a:t>
            </a:r>
            <a:r>
              <a:rPr lang="en-US" sz="2400" dirty="0" err="1">
                <a:latin typeface="Consolas" panose="020B0609020204030204" pitchFamily="49" charset="0"/>
              </a:rPr>
              <a:t>current_time</a:t>
            </a:r>
            <a:r>
              <a:rPr lang="en-US" sz="2400" dirty="0">
                <a:latin typeface="Consolas" panose="020B0609020204030204" pitchFamily="49" charset="0"/>
              </a:rPr>
              <a:t>}</a:t>
            </a:r>
            <a:r>
              <a:rPr lang="en-US" sz="2400" dirty="0" err="1">
                <a:latin typeface="Consolas" panose="020B0609020204030204" pitchFamily="49" charset="0"/>
              </a:rPr>
              <a:t>ms</a:t>
            </a:r>
            <a:r>
              <a:rPr lang="en-US" sz="2400" dirty="0">
                <a:latin typeface="Consolas" panose="020B0609020204030204" pitchFamily="49" charset="0"/>
              </a:rPr>
              <a:t>")</a:t>
            </a:r>
          </a:p>
        </p:txBody>
      </p:sp>
      <p:pic>
        <p:nvPicPr>
          <p:cNvPr id="16" name="Audio 15">
            <a:hlinkClick r:id="" action="ppaction://media"/>
            <a:extLst>
              <a:ext uri="{FF2B5EF4-FFF2-40B4-BE49-F238E27FC236}">
                <a16:creationId xmlns:a16="http://schemas.microsoft.com/office/drawing/2014/main" id="{A79B844E-4008-AC8A-A5C7-ED9D87BC52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95B071C4-9605-B5AE-F4B5-EACB491E490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27741"/>
      </p:ext>
    </p:extLst>
  </p:cSld>
  <p:clrMapOvr>
    <a:masterClrMapping/>
  </p:clrMapOvr>
  <mc:AlternateContent xmlns:mc="http://schemas.openxmlformats.org/markup-compatibility/2006">
    <mc:Choice xmlns:p14="http://schemas.microsoft.com/office/powerpoint/2010/main" Requires="p14">
      <p:transition spd="slow" p14:dur="2000" advTm="36063"/>
    </mc:Choice>
    <mc:Fallback>
      <p:transition spd="slow" advTm="36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BE75-BC5E-1ED0-9D87-48994C35CB1E}"/>
              </a:ext>
            </a:extLst>
          </p:cNvPr>
          <p:cNvSpPr>
            <a:spLocks noGrp="1"/>
          </p:cNvSpPr>
          <p:nvPr>
            <p:ph type="title"/>
          </p:nvPr>
        </p:nvSpPr>
        <p:spPr/>
        <p:txBody>
          <a:bodyPr/>
          <a:lstStyle/>
          <a:p>
            <a:r>
              <a:rPr lang="en-US" dirty="0"/>
              <a:t>Add documentation to your Class</a:t>
            </a:r>
            <a:endParaRPr lang="en-AU" dirty="0"/>
          </a:p>
        </p:txBody>
      </p:sp>
      <p:sp>
        <p:nvSpPr>
          <p:cNvPr id="3" name="Content Placeholder 2">
            <a:extLst>
              <a:ext uri="{FF2B5EF4-FFF2-40B4-BE49-F238E27FC236}">
                <a16:creationId xmlns:a16="http://schemas.microsoft.com/office/drawing/2014/main" id="{38578E8B-777B-2B19-43CC-1CE21AF68120}"/>
              </a:ext>
            </a:extLst>
          </p:cNvPr>
          <p:cNvSpPr>
            <a:spLocks noGrp="1"/>
          </p:cNvSpPr>
          <p:nvPr>
            <p:ph idx="1"/>
          </p:nvPr>
        </p:nvSpPr>
        <p:spPr/>
        <p:txBody>
          <a:bodyPr>
            <a:normAutofit fontScale="62500" lnSpcReduction="20000"/>
          </a:bodyPr>
          <a:lstStyle/>
          <a:p>
            <a:pPr marL="0" indent="0">
              <a:lnSpc>
                <a:spcPct val="120000"/>
              </a:lnSpc>
              <a:spcBef>
                <a:spcPts val="0"/>
              </a:spcBef>
              <a:buNone/>
            </a:pPr>
            <a:r>
              <a:rPr lang="en-US" sz="2000" dirty="0">
                <a:latin typeface="Consolas" panose="020B0609020204030204" pitchFamily="49" charset="0"/>
              </a:rPr>
              <a:t>Class </a:t>
            </a:r>
            <a:r>
              <a:rPr lang="en-US" sz="2000" dirty="0" err="1">
                <a:latin typeface="Consolas" panose="020B0609020204030204" pitchFamily="49" charset="0"/>
              </a:rPr>
              <a:t>LedPico</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Simple Class to turn an LED on or off on a Raspberry Pi Pico.</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pin (int): GPIO pin number for the LED.</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Example:</a:t>
            </a:r>
          </a:p>
          <a:p>
            <a:pPr marL="0" indent="0">
              <a:lnSpc>
                <a:spcPct val="120000"/>
              </a:lnSpc>
              <a:spcBef>
                <a:spcPts val="0"/>
              </a:spcBef>
              <a:buNone/>
            </a:pPr>
            <a:r>
              <a:rPr lang="en-US" sz="2000" dirty="0">
                <a:latin typeface="Consolas" panose="020B0609020204030204" pitchFamily="49" charset="0"/>
              </a:rPr>
              <a:t>        led = </a:t>
            </a:r>
            <a:r>
              <a:rPr lang="en-US" sz="2000" dirty="0" err="1">
                <a:latin typeface="Consolas" panose="020B0609020204030204" pitchFamily="49" charset="0"/>
              </a:rPr>
              <a:t>LedPico</a:t>
            </a:r>
            <a:r>
              <a:rPr lang="en-US" sz="2000" dirty="0">
                <a:latin typeface="Consolas" panose="020B0609020204030204" pitchFamily="49" charset="0"/>
              </a:rPr>
              <a:t>(25)  # Onboard LED</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(True)      # Turn on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led.set</a:t>
            </a:r>
            <a:r>
              <a:rPr lang="en-US" sz="2000" dirty="0">
                <a:latin typeface="Consolas" panose="020B0609020204030204" pitchFamily="49" charset="0"/>
              </a:rPr>
              <a:t>(False)     #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def __</a:t>
            </a:r>
            <a:r>
              <a:rPr lang="en-US" sz="2000" dirty="0" err="1">
                <a:latin typeface="Consolas" panose="020B0609020204030204" pitchFamily="49" charset="0"/>
              </a:rPr>
              <a:t>init</a:t>
            </a:r>
            <a:r>
              <a:rPr lang="en-US" sz="2000" dirty="0">
                <a:latin typeface="Consolas" panose="020B0609020204030204" pitchFamily="49" charset="0"/>
              </a:rPr>
              <a:t>__(self, pin):</a:t>
            </a:r>
          </a:p>
          <a:p>
            <a:pPr marL="0" indent="0">
              <a:lnSpc>
                <a:spcPct val="120000"/>
              </a:lnSpc>
              <a:spcBef>
                <a:spcPts val="0"/>
              </a:spcBef>
              <a:buNone/>
            </a:pPr>
            <a:r>
              <a:rPr lang="en-US" sz="2000" dirty="0">
                <a:latin typeface="Consolas" panose="020B0609020204030204" pitchFamily="49" charset="0"/>
              </a:rPr>
              <a:t>        from machine import Pin</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a:t>
            </a:r>
            <a:r>
              <a:rPr lang="en-US" sz="2000" dirty="0">
                <a:latin typeface="Consolas" panose="020B0609020204030204" pitchFamily="49" charset="0"/>
              </a:rPr>
              <a:t> = Pin(pin, </a:t>
            </a:r>
            <a:r>
              <a:rPr lang="en-US" sz="2000" dirty="0" err="1">
                <a:latin typeface="Consolas" panose="020B0609020204030204" pitchFamily="49" charset="0"/>
              </a:rPr>
              <a:t>Pin.OUT</a:t>
            </a:r>
            <a:r>
              <a:rPr lang="en-US" sz="2000" dirty="0">
                <a:latin typeface="Consolas" panose="020B0609020204030204" pitchFamily="49" charset="0"/>
              </a:rPr>
              <a:t>)</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def set(self, state: bool):</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Set the LED on or off.</a:t>
            </a:r>
          </a:p>
          <a:p>
            <a:pPr marL="0" indent="0">
              <a:lnSpc>
                <a:spcPct val="120000"/>
              </a:lnSpc>
              <a:spcBef>
                <a:spcPts val="0"/>
              </a:spcBef>
              <a:buNone/>
            </a:pPr>
            <a:endParaRPr lang="en-US" sz="2000" dirty="0">
              <a:latin typeface="Consolas" panose="020B0609020204030204" pitchFamily="49" charset="0"/>
            </a:endParaRP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Args</a:t>
            </a:r>
            <a:r>
              <a:rPr lang="en-US" sz="2000" dirty="0">
                <a:latin typeface="Consolas" panose="020B0609020204030204" pitchFamily="49" charset="0"/>
              </a:rPr>
              <a:t>:</a:t>
            </a:r>
          </a:p>
          <a:p>
            <a:pPr marL="0" indent="0">
              <a:lnSpc>
                <a:spcPct val="120000"/>
              </a:lnSpc>
              <a:spcBef>
                <a:spcPts val="0"/>
              </a:spcBef>
              <a:buNone/>
            </a:pPr>
            <a:r>
              <a:rPr lang="en-US" sz="2000" dirty="0">
                <a:latin typeface="Consolas" panose="020B0609020204030204" pitchFamily="49" charset="0"/>
              </a:rPr>
              <a:t>            state (bool): True to turn on, False to turn off.</a:t>
            </a:r>
          </a:p>
          <a:p>
            <a:pPr marL="0" indent="0">
              <a:lnSpc>
                <a:spcPct val="120000"/>
              </a:lnSpc>
              <a:spcBef>
                <a:spcPts val="0"/>
              </a:spcBef>
              <a:buNone/>
            </a:pPr>
            <a:r>
              <a:rPr lang="en-US" sz="2000" dirty="0">
                <a:latin typeface="Consolas" panose="020B0609020204030204" pitchFamily="49" charset="0"/>
              </a:rPr>
              <a:t>        """</a:t>
            </a:r>
          </a:p>
          <a:p>
            <a:pPr marL="0" indent="0">
              <a:lnSpc>
                <a:spcPct val="120000"/>
              </a:lnSpc>
              <a:spcBef>
                <a:spcPts val="0"/>
              </a:spcBef>
              <a:buNone/>
            </a:pPr>
            <a:r>
              <a:rPr lang="en-US" sz="2000" dirty="0">
                <a:latin typeface="Consolas" panose="020B0609020204030204" pitchFamily="49" charset="0"/>
              </a:rPr>
              <a:t>        </a:t>
            </a:r>
            <a:r>
              <a:rPr lang="en-US" sz="2000" dirty="0" err="1">
                <a:latin typeface="Consolas" panose="020B0609020204030204" pitchFamily="49" charset="0"/>
              </a:rPr>
              <a:t>self.led.value</a:t>
            </a:r>
            <a:r>
              <a:rPr lang="en-US" sz="2000" dirty="0">
                <a:latin typeface="Consolas" panose="020B0609020204030204" pitchFamily="49" charset="0"/>
              </a:rPr>
              <a:t>(1 if state else 0)</a:t>
            </a:r>
            <a:endParaRPr lang="en-AU" sz="2000" dirty="0">
              <a:latin typeface="Consolas" panose="020B0609020204030204" pitchFamily="49" charset="0"/>
            </a:endParaRPr>
          </a:p>
        </p:txBody>
      </p:sp>
      <p:sp>
        <p:nvSpPr>
          <p:cNvPr id="4" name="Text Placeholder 3">
            <a:extLst>
              <a:ext uri="{FF2B5EF4-FFF2-40B4-BE49-F238E27FC236}">
                <a16:creationId xmlns:a16="http://schemas.microsoft.com/office/drawing/2014/main" id="{EE3354F0-A2FF-5A4E-236E-2A1421BF7811}"/>
              </a:ext>
            </a:extLst>
          </p:cNvPr>
          <p:cNvSpPr>
            <a:spLocks noGrp="1"/>
          </p:cNvSpPr>
          <p:nvPr>
            <p:ph type="body" sz="half" idx="2"/>
          </p:nvPr>
        </p:nvSpPr>
        <p:spPr/>
        <p:txBody>
          <a:bodyPr/>
          <a:lstStyle/>
          <a:p>
            <a:r>
              <a:rPr lang="en-US" b="1" dirty="0"/>
              <a:t>Class-level docstring</a:t>
            </a:r>
            <a:r>
              <a:rPr lang="en-US" dirty="0"/>
              <a:t>: Briefly describes what the Class represents and lists its attributes and methods.</a:t>
            </a:r>
          </a:p>
          <a:p>
            <a:r>
              <a:rPr lang="en-US" b="1" dirty="0"/>
              <a:t>Constructor docstring</a:t>
            </a:r>
            <a:r>
              <a:rPr lang="en-US" dirty="0"/>
              <a:t>: Explains what parameters are needed to create an instance.</a:t>
            </a:r>
          </a:p>
          <a:p>
            <a:r>
              <a:rPr lang="en-US" b="1" dirty="0"/>
              <a:t>Method docstrings</a:t>
            </a:r>
            <a:r>
              <a:rPr lang="en-US" dirty="0"/>
              <a:t>: Describe what each method does and what parameters it takes.</a:t>
            </a:r>
            <a:endParaRPr lang="en-AU" dirty="0"/>
          </a:p>
        </p:txBody>
      </p:sp>
      <p:pic>
        <p:nvPicPr>
          <p:cNvPr id="15" name="Audio 14">
            <a:hlinkClick r:id="" action="ppaction://media"/>
            <a:extLst>
              <a:ext uri="{FF2B5EF4-FFF2-40B4-BE49-F238E27FC236}">
                <a16:creationId xmlns:a16="http://schemas.microsoft.com/office/drawing/2014/main" id="{46E8FB7A-5AC7-348F-4B96-6A157998B6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6" name="Picture 2" descr="388,500+ Pause Symbol Stock Photos, Pictures &amp; Royalty-Free ...">
            <a:extLst>
              <a:ext uri="{FF2B5EF4-FFF2-40B4-BE49-F238E27FC236}">
                <a16:creationId xmlns:a16="http://schemas.microsoft.com/office/drawing/2014/main" id="{85C04C7C-AFDE-4345-350F-3F3059D7ACD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147905"/>
      </p:ext>
    </p:extLst>
  </p:cSld>
  <p:clrMapOvr>
    <a:masterClrMapping/>
  </p:clrMapOvr>
  <mc:AlternateContent xmlns:mc="http://schemas.openxmlformats.org/markup-compatibility/2006">
    <mc:Choice xmlns:p14="http://schemas.microsoft.com/office/powerpoint/2010/main" Requires="p14">
      <p:transition spd="slow" p14:dur="2000" advTm="15749"/>
    </mc:Choice>
    <mc:Fallback>
      <p:transition spd="slow" advTm="15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Unit Test the </a:t>
            </a:r>
            <a:r>
              <a:rPr lang="en-US" dirty="0" err="1"/>
              <a:t>Pedestrian_Button</a:t>
            </a:r>
            <a:r>
              <a:rPr lang="en-US" dirty="0"/>
              <a:t> Class</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normAutofit/>
          </a:bodyPr>
          <a:lstStyle/>
          <a:p>
            <a:pPr marL="0" indent="0">
              <a:buNone/>
            </a:pPr>
            <a:r>
              <a:rPr lang="en-AU" dirty="0"/>
              <a:t>Your unit test should test all methods, where possible, because it involves a physical button you should design a manual test.</a:t>
            </a:r>
          </a:p>
          <a:p>
            <a:pPr marL="0" indent="0">
              <a:buNone/>
            </a:pPr>
            <a:endParaRPr lang="en-AU" dirty="0"/>
          </a:p>
          <a:p>
            <a:pPr marL="0" indent="0">
              <a:buNone/>
            </a:pPr>
            <a:r>
              <a:rPr lang="en-AU" dirty="0"/>
              <a:t>Pause the video, design your unit test.</a:t>
            </a:r>
          </a:p>
          <a:p>
            <a:pPr marL="0" indent="0">
              <a:buNone/>
            </a:pPr>
            <a:endParaRPr lang="en-AU" b="1" dirty="0"/>
          </a:p>
        </p:txBody>
      </p:sp>
      <p:pic>
        <p:nvPicPr>
          <p:cNvPr id="12" name="Audio 11">
            <a:hlinkClick r:id="" action="ppaction://media"/>
            <a:extLst>
              <a:ext uri="{FF2B5EF4-FFF2-40B4-BE49-F238E27FC236}">
                <a16:creationId xmlns:a16="http://schemas.microsoft.com/office/drawing/2014/main" id="{C9E9B42B-3C38-04C9-70FC-C8575C310C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 name="Picture 2" descr="388,500+ Pause Symbol Stock Photos, Pictures &amp; Royalty-Free ...">
            <a:extLst>
              <a:ext uri="{FF2B5EF4-FFF2-40B4-BE49-F238E27FC236}">
                <a16:creationId xmlns:a16="http://schemas.microsoft.com/office/drawing/2014/main" id="{9A7863A6-7DB7-D9BC-5F4D-9F254B39F7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822862"/>
      </p:ext>
    </p:extLst>
  </p:cSld>
  <p:clrMapOvr>
    <a:masterClrMapping/>
  </p:clrMapOvr>
  <mc:AlternateContent xmlns:mc="http://schemas.openxmlformats.org/markup-compatibility/2006">
    <mc:Choice xmlns:p14="http://schemas.microsoft.com/office/powerpoint/2010/main" Requires="p14">
      <p:transition spd="slow" p14:dur="2000" advTm="19839"/>
    </mc:Choice>
    <mc:Fallback>
      <p:transition spd="slow" advTm="1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3"/>
                                        </p:tgtEl>
                                      </p:cBhvr>
                                    </p:animEffect>
                                    <p:animScale>
                                      <p:cBhvr>
                                        <p:cTn id="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2025-06-18 17-34-37">
            <a:hlinkClick r:id="" action="ppaction://media"/>
            <a:extLst>
              <a:ext uri="{FF2B5EF4-FFF2-40B4-BE49-F238E27FC236}">
                <a16:creationId xmlns:a16="http://schemas.microsoft.com/office/drawing/2014/main" id="{38EFF13A-F341-40CD-3A93-D0A9D58DB21D}"/>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609100" y="0"/>
            <a:ext cx="10973800" cy="6858000"/>
          </a:xfrm>
        </p:spPr>
      </p:pic>
    </p:spTree>
    <p:extLst>
      <p:ext uri="{BB962C8B-B14F-4D97-AF65-F5344CB8AC3E}">
        <p14:creationId xmlns:p14="http://schemas.microsoft.com/office/powerpoint/2010/main" val="37981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5"/>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324000" indent="-324000">
              <a:buFont typeface="Arial" panose="020B0604020202020204" pitchFamily="34" charset="0"/>
              <a:buChar char="•"/>
            </a:pPr>
            <a:r>
              <a:rPr lang="en-US" sz="2000" dirty="0"/>
              <a:t>Traffic Lights remain green until pressed (idle state).</a:t>
            </a:r>
          </a:p>
          <a:p>
            <a:pPr marL="324000" indent="-324000">
              <a:buFont typeface="Arial" panose="020B0604020202020204" pitchFamily="34" charset="0"/>
              <a:buChar char="•"/>
            </a:pPr>
            <a:r>
              <a:rPr lang="en-US" sz="2000" dirty="0"/>
              <a:t>Button pressed triggers state change.</a:t>
            </a:r>
          </a:p>
          <a:p>
            <a:pPr marL="324000" indent="-324000">
              <a:buFont typeface="Arial" panose="020B0604020202020204" pitchFamily="34" charset="0"/>
              <a:buChar char="•"/>
            </a:pPr>
            <a:r>
              <a:rPr lang="en-US" sz="2000" dirty="0"/>
              <a:t>Lights rotate through a pattern based on time.</a:t>
            </a:r>
          </a:p>
          <a:p>
            <a:pPr marL="324000" indent="-324000">
              <a:buFont typeface="Arial" panose="020B0604020202020204" pitchFamily="34" charset="0"/>
              <a:buChar char="•"/>
            </a:pPr>
            <a:r>
              <a:rPr lang="en-US" sz="2000" dirty="0"/>
              <a:t>System returns to idle state</a:t>
            </a:r>
          </a:p>
        </p:txBody>
      </p:sp>
      <p:pic>
        <p:nvPicPr>
          <p:cNvPr id="5" name="Audio 4">
            <a:hlinkClick r:id="" action="ppaction://media"/>
            <a:extLst>
              <a:ext uri="{FF2B5EF4-FFF2-40B4-BE49-F238E27FC236}">
                <a16:creationId xmlns:a16="http://schemas.microsoft.com/office/drawing/2014/main" id="{E9BBD3A5-95CE-44F0-96BF-B38493DCD6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375155"/>
      </p:ext>
    </p:extLst>
  </p:cSld>
  <p:clrMapOvr>
    <a:masterClrMapping/>
  </p:clrMapOvr>
  <mc:AlternateContent xmlns:mc="http://schemas.openxmlformats.org/markup-compatibility/2006">
    <mc:Choice xmlns:p14="http://schemas.microsoft.com/office/powerpoint/2010/main" Requires="p14">
      <p:transition spd="slow" p14:dur="2000" advTm="8744"/>
    </mc:Choice>
    <mc:Fallback>
      <p:transition spd="slow" advTm="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Implement a basic button Class</a:t>
            </a:r>
          </a:p>
          <a:p>
            <a:r>
              <a:rPr lang="en-US" dirty="0"/>
              <a:t>Create an interrupt and debounce the button</a:t>
            </a:r>
          </a:p>
          <a:p>
            <a:r>
              <a:rPr lang="en-US" dirty="0"/>
              <a:t>Unit test the pedestrian button</a:t>
            </a:r>
          </a:p>
        </p:txBody>
      </p:sp>
      <p:pic>
        <p:nvPicPr>
          <p:cNvPr id="10" name="Audio 9">
            <a:hlinkClick r:id="" action="ppaction://media"/>
            <a:extLst>
              <a:ext uri="{FF2B5EF4-FFF2-40B4-BE49-F238E27FC236}">
                <a16:creationId xmlns:a16="http://schemas.microsoft.com/office/drawing/2014/main" id="{D19245ED-F823-110A-3511-88C3E8C22C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5014069"/>
      </p:ext>
    </p:extLst>
  </p:cSld>
  <p:clrMapOvr>
    <a:masterClrMapping/>
  </p:clrMapOvr>
  <mc:AlternateContent xmlns:mc="http://schemas.openxmlformats.org/markup-compatibility/2006">
    <mc:Choice xmlns:p14="http://schemas.microsoft.com/office/powerpoint/2010/main" Requires="p14">
      <p:transition spd="slow" p14:dur="2000" advTm="19257"/>
    </mc:Choice>
    <mc:Fallback>
      <p:transition spd="slow" advTm="19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new files</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v05.py in project\</a:t>
            </a:r>
            <a:r>
              <a:rPr lang="en-US" dirty="0" err="1"/>
              <a:t>py_scripts</a:t>
            </a:r>
            <a:r>
              <a:rPr lang="en-US" dirty="0"/>
              <a:t>\</a:t>
            </a:r>
          </a:p>
          <a:p>
            <a:r>
              <a:rPr lang="en-US"/>
              <a:t>pedestrian</a:t>
            </a:r>
            <a:r>
              <a:rPr lang="en-US" dirty="0"/>
              <a:t>_button.py in project\lib\</a:t>
            </a:r>
          </a:p>
        </p:txBody>
      </p:sp>
      <p:pic>
        <p:nvPicPr>
          <p:cNvPr id="3" name="Picture 2">
            <a:extLst>
              <a:ext uri="{FF2B5EF4-FFF2-40B4-BE49-F238E27FC236}">
                <a16:creationId xmlns:a16="http://schemas.microsoft.com/office/drawing/2014/main" id="{0A4946D7-D489-5D8A-F199-89C94DED18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69418" y="783235"/>
            <a:ext cx="4974783" cy="5291530"/>
          </a:xfrm>
          <a:prstGeom prst="rect">
            <a:avLst/>
          </a:prstGeom>
        </p:spPr>
      </p:pic>
      <p:pic>
        <p:nvPicPr>
          <p:cNvPr id="12" name="Audio 11">
            <a:hlinkClick r:id="" action="ppaction://media"/>
            <a:extLst>
              <a:ext uri="{FF2B5EF4-FFF2-40B4-BE49-F238E27FC236}">
                <a16:creationId xmlns:a16="http://schemas.microsoft.com/office/drawing/2014/main" id="{B2FB3507-49DF-3B7C-DBE9-290FAED27B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2" name="Picture 2" descr="388,500+ Pause Symbol Stock Photos, Pictures &amp; Royalty-Free ...">
            <a:extLst>
              <a:ext uri="{FF2B5EF4-FFF2-40B4-BE49-F238E27FC236}">
                <a16:creationId xmlns:a16="http://schemas.microsoft.com/office/drawing/2014/main" id="{3C46EEBA-0011-F1AE-3683-389FECEA66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90195"/>
      </p:ext>
    </p:extLst>
  </p:cSld>
  <p:clrMapOvr>
    <a:masterClrMapping/>
  </p:clrMapOvr>
  <mc:AlternateContent xmlns:mc="http://schemas.openxmlformats.org/markup-compatibility/2006">
    <mc:Choice xmlns:p14="http://schemas.microsoft.com/office/powerpoint/2010/main" Requires="p14">
      <p:transition spd="slow" p14:dur="2000" advTm="28621"/>
    </mc:Choice>
    <mc:Fallback>
      <p:transition spd="slow" advTm="28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0A3F-A48E-34E2-F11F-F176A933BACB}"/>
              </a:ext>
            </a:extLst>
          </p:cNvPr>
          <p:cNvSpPr>
            <a:spLocks noGrp="1"/>
          </p:cNvSpPr>
          <p:nvPr>
            <p:ph type="title"/>
          </p:nvPr>
        </p:nvSpPr>
        <p:spPr/>
        <p:txBody>
          <a:bodyPr/>
          <a:lstStyle/>
          <a:p>
            <a:r>
              <a:rPr lang="en-AU" dirty="0"/>
              <a:t>UML</a:t>
            </a:r>
          </a:p>
        </p:txBody>
      </p:sp>
      <p:pic>
        <p:nvPicPr>
          <p:cNvPr id="14" name="Content Placeholder 13">
            <a:extLst>
              <a:ext uri="{FF2B5EF4-FFF2-40B4-BE49-F238E27FC236}">
                <a16:creationId xmlns:a16="http://schemas.microsoft.com/office/drawing/2014/main" id="{7FA088E8-306C-0DA3-339E-6AF08D9F9F8C}"/>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6483101" y="1271287"/>
            <a:ext cx="3572374" cy="4305901"/>
          </a:xfrm>
        </p:spPr>
      </p:pic>
      <p:pic>
        <p:nvPicPr>
          <p:cNvPr id="13" name="Audio 12">
            <a:hlinkClick r:id="" action="ppaction://media"/>
            <a:extLst>
              <a:ext uri="{FF2B5EF4-FFF2-40B4-BE49-F238E27FC236}">
                <a16:creationId xmlns:a16="http://schemas.microsoft.com/office/drawing/2014/main" id="{B5246828-28A9-BE80-436C-93DA45C3BAD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9369792"/>
      </p:ext>
    </p:extLst>
  </p:cSld>
  <p:clrMapOvr>
    <a:masterClrMapping/>
  </p:clrMapOvr>
  <mc:AlternateContent xmlns:mc="http://schemas.openxmlformats.org/markup-compatibility/2006">
    <mc:Choice xmlns:p14="http://schemas.microsoft.com/office/powerpoint/2010/main" Requires="p14">
      <p:transition spd="slow" p14:dur="2000" advTm="10116"/>
    </mc:Choice>
    <mc:Fallback>
      <p:transition spd="slow" advTm="10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C040-0011-B132-BBB4-963A422BA42C}"/>
              </a:ext>
            </a:extLst>
          </p:cNvPr>
          <p:cNvSpPr>
            <a:spLocks noGrp="1"/>
          </p:cNvSpPr>
          <p:nvPr>
            <p:ph type="title"/>
          </p:nvPr>
        </p:nvSpPr>
        <p:spPr/>
        <p:txBody>
          <a:bodyPr/>
          <a:lstStyle/>
          <a:p>
            <a:r>
              <a:rPr lang="en-AU" dirty="0" err="1"/>
              <a:t>Pedestrian_Button</a:t>
            </a:r>
            <a:r>
              <a:rPr lang="en-AU" dirty="0"/>
              <a:t> Imports</a:t>
            </a:r>
          </a:p>
        </p:txBody>
      </p:sp>
      <p:sp>
        <p:nvSpPr>
          <p:cNvPr id="3" name="Content Placeholder 2">
            <a:extLst>
              <a:ext uri="{FF2B5EF4-FFF2-40B4-BE49-F238E27FC236}">
                <a16:creationId xmlns:a16="http://schemas.microsoft.com/office/drawing/2014/main" id="{10BF6715-B6F1-BE80-23EB-752BDCA181D5}"/>
              </a:ext>
            </a:extLst>
          </p:cNvPr>
          <p:cNvSpPr>
            <a:spLocks noGrp="1"/>
          </p:cNvSpPr>
          <p:nvPr>
            <p:ph idx="1"/>
          </p:nvPr>
        </p:nvSpPr>
        <p:spPr/>
        <p:txBody>
          <a:bodyPr>
            <a:normAutofit/>
          </a:bodyPr>
          <a:lstStyle/>
          <a:p>
            <a:pPr marL="0" indent="0">
              <a:lnSpc>
                <a:spcPct val="100000"/>
              </a:lnSpc>
              <a:spcBef>
                <a:spcPts val="0"/>
              </a:spcBef>
              <a:buNone/>
            </a:pP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from machine import Pin</a:t>
            </a:r>
          </a:p>
          <a:p>
            <a:pPr marL="0" indent="0">
              <a:lnSpc>
                <a:spcPct val="100000"/>
              </a:lnSpc>
              <a:spcBef>
                <a:spcPts val="0"/>
              </a:spcBef>
              <a:buNone/>
            </a:pP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from time import </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ticks_ms</a:t>
            </a:r>
            <a:r>
              <a:rPr lang="en-GB" sz="2400" dirty="0">
                <a:latin typeface="Consolas" panose="020B0609020204030204" pitchFamily="49" charset="0"/>
                <a:ea typeface="Cascadia Mono SemiLight" panose="020B0609020000020004" pitchFamily="49" charset="0"/>
                <a:cs typeface="Cascadia Mono SemiLight" panose="020B0609020000020004" pitchFamily="49" charset="0"/>
              </a:rPr>
              <a:t>, </a:t>
            </a:r>
            <a:r>
              <a:rPr lang="en-GB" sz="2400" dirty="0" err="1">
                <a:latin typeface="Consolas" panose="020B0609020204030204" pitchFamily="49" charset="0"/>
                <a:ea typeface="Cascadia Mono SemiLight" panose="020B0609020000020004" pitchFamily="49" charset="0"/>
                <a:cs typeface="Cascadia Mono SemiLight" panose="020B0609020000020004" pitchFamily="49" charset="0"/>
              </a:rPr>
              <a:t>ticks_diff</a:t>
            </a:r>
            <a:endParaRPr lang="en-AU" sz="2400" dirty="0">
              <a:latin typeface="Consolas" panose="020B0609020204030204" pitchFamily="49" charset="0"/>
              <a:ea typeface="Cascadia Mono SemiLight" panose="020B0609020000020004" pitchFamily="49" charset="0"/>
              <a:cs typeface="Cascadia Mono SemiLight" panose="020B0609020000020004" pitchFamily="49" charset="0"/>
            </a:endParaRPr>
          </a:p>
        </p:txBody>
      </p:sp>
      <p:pic>
        <p:nvPicPr>
          <p:cNvPr id="19" name="Audio 18">
            <a:hlinkClick r:id="" action="ppaction://media"/>
            <a:extLst>
              <a:ext uri="{FF2B5EF4-FFF2-40B4-BE49-F238E27FC236}">
                <a16:creationId xmlns:a16="http://schemas.microsoft.com/office/drawing/2014/main" id="{314B7055-8974-70C5-BACF-BEDA7D42B6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 name="Picture 2" descr="388,500+ Pause Symbol Stock Photos, Pictures &amp; Royalty-Free ...">
            <a:extLst>
              <a:ext uri="{FF2B5EF4-FFF2-40B4-BE49-F238E27FC236}">
                <a16:creationId xmlns:a16="http://schemas.microsoft.com/office/drawing/2014/main" id="{37BC4235-FACD-E06D-B69D-4A099891900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23996"/>
      </p:ext>
    </p:extLst>
  </p:cSld>
  <p:clrMapOvr>
    <a:masterClrMapping/>
  </p:clrMapOvr>
  <mc:AlternateContent xmlns:mc="http://schemas.openxmlformats.org/markup-compatibility/2006">
    <mc:Choice xmlns:p14="http://schemas.microsoft.com/office/powerpoint/2010/main" Requires="p14">
      <p:transition spd="slow" p14:dur="2000" advTm="7203"/>
    </mc:Choice>
    <mc:Fallback>
      <p:transition spd="slow" advTm="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D23FF-5B07-7487-361B-81DEF1E7F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74C20-41B1-1779-C7E1-743DB0FDE34C}"/>
              </a:ext>
            </a:extLst>
          </p:cNvPr>
          <p:cNvSpPr>
            <a:spLocks noGrp="1"/>
          </p:cNvSpPr>
          <p:nvPr>
            <p:ph type="title"/>
          </p:nvPr>
        </p:nvSpPr>
        <p:spPr/>
        <p:txBody>
          <a:bodyPr/>
          <a:lstStyle/>
          <a:p>
            <a:r>
              <a:rPr lang="en-AU" dirty="0" err="1"/>
              <a:t>Pedestrian_Button</a:t>
            </a:r>
            <a:r>
              <a:rPr lang="en-AU" dirty="0"/>
              <a:t> Class Initialiser &amp; Attributes</a:t>
            </a:r>
          </a:p>
        </p:txBody>
      </p:sp>
      <p:sp>
        <p:nvSpPr>
          <p:cNvPr id="3" name="Content Placeholder 2">
            <a:extLst>
              <a:ext uri="{FF2B5EF4-FFF2-40B4-BE49-F238E27FC236}">
                <a16:creationId xmlns:a16="http://schemas.microsoft.com/office/drawing/2014/main" id="{F17B0C28-707C-22FC-8646-0D0488285642}"/>
              </a:ext>
            </a:extLst>
          </p:cNvPr>
          <p:cNvSpPr>
            <a:spLocks noGrp="1"/>
          </p:cNvSpPr>
          <p:nvPr>
            <p:ph idx="1"/>
          </p:nvPr>
        </p:nvSpPr>
        <p:spPr/>
        <p:txBody>
          <a:bodyPr>
            <a:normAutofit/>
          </a:bodyPr>
          <a:lstStyle/>
          <a:p>
            <a:pPr marL="0"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Class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Pedestrian_Button</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(Pin):</a:t>
            </a:r>
          </a:p>
          <a:p>
            <a:pPr marL="0"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Sub Class inherits the Super 'Pin' Class</a:t>
            </a:r>
          </a:p>
          <a:p>
            <a:pPr marL="457200" lvl="1" indent="0">
              <a:lnSpc>
                <a:spcPct val="100000"/>
              </a:lnSpc>
              <a:spcBef>
                <a:spcPts val="0"/>
              </a:spcBef>
              <a:buNone/>
            </a:pPr>
            <a:r>
              <a:rPr lang="en-AU" dirty="0">
                <a:latin typeface="Consolas" panose="020B0609020204030204" pitchFamily="49" charset="0"/>
                <a:ea typeface="Cascadia Mono SemiLight" panose="020B0609020000020004" pitchFamily="49" charset="0"/>
                <a:cs typeface="Cascadia Mono SemiLight" panose="020B0609020000020004" pitchFamily="49" charset="0"/>
              </a:rPr>
              <a:t>def __</a:t>
            </a:r>
            <a:r>
              <a:rPr lang="en-AU"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dirty="0">
                <a:latin typeface="Consolas" panose="020B0609020204030204" pitchFamily="49" charset="0"/>
                <a:ea typeface="Cascadia Mono SemiLight" panose="020B0609020000020004" pitchFamily="49" charset="0"/>
                <a:cs typeface="Cascadia Mono SemiLight" panose="020B0609020000020004" pitchFamily="49" charset="0"/>
              </a:rPr>
              <a:t>__(self, pin, debug):</a:t>
            </a:r>
          </a:p>
          <a:p>
            <a:pPr marL="914400" lvl="2"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super().__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init</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__(pin, Pin.IN, </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Pin.PULL_DOWN</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914400" lvl="2"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debug</a:t>
            </a:r>
          </a:p>
          <a:p>
            <a:pPr marL="914400" lvl="2" indent="0">
              <a:lnSpc>
                <a:spcPct val="100000"/>
              </a:lnSpc>
              <a:spcBef>
                <a:spcPts val="0"/>
              </a:spcBef>
              <a:buNone/>
            </a:pP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pin</a:t>
            </a:r>
          </a:p>
          <a:p>
            <a:pPr marL="914400" lvl="2"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last_pressed</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0  # Track the last time the button was pressed</a:t>
            </a:r>
          </a:p>
          <a:p>
            <a:pPr marL="914400" lvl="2" indent="0">
              <a:lnSpc>
                <a:spcPct val="100000"/>
              </a:lnSpc>
              <a:spcBef>
                <a:spcPts val="0"/>
              </a:spcBef>
              <a:buNone/>
            </a:pP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AU" sz="2400"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AU" sz="2400" dirty="0">
                <a:latin typeface="Consolas" panose="020B0609020204030204" pitchFamily="49" charset="0"/>
                <a:ea typeface="Cascadia Mono SemiLight" panose="020B0609020000020004" pitchFamily="49" charset="0"/>
                <a:cs typeface="Cascadia Mono SemiLight" panose="020B0609020000020004" pitchFamily="49" charset="0"/>
              </a:rPr>
              <a:t> = False</a:t>
            </a:r>
          </a:p>
        </p:txBody>
      </p:sp>
      <p:pic>
        <p:nvPicPr>
          <p:cNvPr id="11" name="Audio 10">
            <a:hlinkClick r:id="" action="ppaction://media"/>
            <a:extLst>
              <a:ext uri="{FF2B5EF4-FFF2-40B4-BE49-F238E27FC236}">
                <a16:creationId xmlns:a16="http://schemas.microsoft.com/office/drawing/2014/main" id="{CDD71F99-CB56-9DD5-7CBB-50D7854A67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 name="Picture 2" descr="388,500+ Pause Symbol Stock Photos, Pictures &amp; Royalty-Free ...">
            <a:extLst>
              <a:ext uri="{FF2B5EF4-FFF2-40B4-BE49-F238E27FC236}">
                <a16:creationId xmlns:a16="http://schemas.microsoft.com/office/drawing/2014/main" id="{4E54D63E-4764-74CD-157C-E1D95C1833D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29529"/>
      </p:ext>
    </p:extLst>
  </p:cSld>
  <p:clrMapOvr>
    <a:masterClrMapping/>
  </p:clrMapOvr>
  <mc:AlternateContent xmlns:mc="http://schemas.openxmlformats.org/markup-compatibility/2006">
    <mc:Choice xmlns:p14="http://schemas.microsoft.com/office/powerpoint/2010/main" Requires="p14">
      <p:transition spd="slow" p14:dur="2000" advTm="13903"/>
    </mc:Choice>
    <mc:Fallback>
      <p:transition spd="slow" advTm="13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CA580-6DB2-1C92-7C3E-A0CB992EA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534D5-B2A0-9E61-585C-4CC06EA10EEB}"/>
              </a:ext>
            </a:extLst>
          </p:cNvPr>
          <p:cNvSpPr>
            <a:spLocks noGrp="1"/>
          </p:cNvSpPr>
          <p:nvPr>
            <p:ph type="title"/>
          </p:nvPr>
        </p:nvSpPr>
        <p:spPr/>
        <p:txBody>
          <a:bodyPr/>
          <a:lstStyle/>
          <a:p>
            <a:r>
              <a:rPr lang="en-AU" dirty="0" err="1"/>
              <a:t>Pedestrian_Button</a:t>
            </a:r>
            <a:r>
              <a:rPr lang="en-AU" dirty="0"/>
              <a:t> “Getter”</a:t>
            </a:r>
          </a:p>
        </p:txBody>
      </p:sp>
      <p:sp>
        <p:nvSpPr>
          <p:cNvPr id="3" name="Content Placeholder 2">
            <a:extLst>
              <a:ext uri="{FF2B5EF4-FFF2-40B4-BE49-F238E27FC236}">
                <a16:creationId xmlns:a16="http://schemas.microsoft.com/office/drawing/2014/main" id="{C2C8DF3B-9ABB-07C7-805D-34BABB6E0262}"/>
              </a:ext>
            </a:extLst>
          </p:cNvPr>
          <p:cNvSpPr>
            <a:spLocks noGrp="1"/>
          </p:cNvSpPr>
          <p:nvPr>
            <p:ph idx="1"/>
          </p:nvPr>
        </p:nvSpPr>
        <p:spPr/>
        <p:txBody>
          <a:bodyPr>
            <a:normAutofit/>
          </a:bodyPr>
          <a:lstStyle/>
          <a:p>
            <a:pPr marL="0" indent="0">
              <a:lnSpc>
                <a:spcPct val="100000"/>
              </a:lnSpc>
              <a:spcBef>
                <a:spcPts val="0"/>
              </a:spcBef>
              <a:buNone/>
            </a:pP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def </a:t>
            </a:r>
            <a:r>
              <a:rPr lang="en-GB" sz="2000" dirty="0" err="1">
                <a:latin typeface="Consolas" panose="020B0609020204030204" pitchFamily="49" charset="0"/>
                <a:ea typeface="Cascadia Mono SemiLight" panose="020B0609020000020004" pitchFamily="49" charset="0"/>
                <a:cs typeface="Cascadia Mono SemiLight" panose="020B0609020000020004" pitchFamily="49" charset="0"/>
              </a:rPr>
              <a:t>button_state</a:t>
            </a: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(self, value=None):</a:t>
            </a:r>
          </a:p>
          <a:p>
            <a:pPr marL="457200" lvl="1" indent="0">
              <a:lnSpc>
                <a:spcPct val="100000"/>
              </a:lnSpc>
              <a:spcBef>
                <a:spcPts val="0"/>
              </a:spcBef>
              <a:buNone/>
            </a:pP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if value is None:</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Getter</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if </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print(</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f"Button</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connected to Pin {</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is {'WAITING' if self.__</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else 'NOT WAITING'}")</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return self.__</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endParaRPr lang="en-AU" dirty="0">
              <a:latin typeface="Consolas" panose="020B0609020204030204" pitchFamily="49" charset="0"/>
              <a:ea typeface="Cascadia Mono SemiLight" panose="020B0609020000020004" pitchFamily="49" charset="0"/>
              <a:cs typeface="Cascadia Mono SemiLight" panose="020B0609020000020004" pitchFamily="49" charset="0"/>
            </a:endParaRPr>
          </a:p>
        </p:txBody>
      </p:sp>
      <p:pic>
        <p:nvPicPr>
          <p:cNvPr id="7" name="Audio 6">
            <a:hlinkClick r:id="" action="ppaction://media"/>
            <a:extLst>
              <a:ext uri="{FF2B5EF4-FFF2-40B4-BE49-F238E27FC236}">
                <a16:creationId xmlns:a16="http://schemas.microsoft.com/office/drawing/2014/main" id="{1BB5B191-067A-EE28-BC41-DB9B57605D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4" name="Picture 2" descr="388,500+ Pause Symbol Stock Photos, Pictures &amp; Royalty-Free ...">
            <a:extLst>
              <a:ext uri="{FF2B5EF4-FFF2-40B4-BE49-F238E27FC236}">
                <a16:creationId xmlns:a16="http://schemas.microsoft.com/office/drawing/2014/main" id="{406DD614-12AE-BB2A-7CD7-049FAF27827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93407"/>
      </p:ext>
    </p:extLst>
  </p:cSld>
  <p:clrMapOvr>
    <a:masterClrMapping/>
  </p:clrMapOvr>
  <mc:AlternateContent xmlns:mc="http://schemas.openxmlformats.org/markup-compatibility/2006">
    <mc:Choice xmlns:p14="http://schemas.microsoft.com/office/powerpoint/2010/main" Requires="p14">
      <p:transition spd="slow" p14:dur="2000" advTm="20222"/>
    </mc:Choice>
    <mc:Fallback>
      <p:transition spd="slow" advTm="20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54EE-9F1F-013F-4DE1-F9BA89A8F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7B6A9-C82E-2DD9-7DB3-45D6EA88C8A3}"/>
              </a:ext>
            </a:extLst>
          </p:cNvPr>
          <p:cNvSpPr>
            <a:spLocks noGrp="1"/>
          </p:cNvSpPr>
          <p:nvPr>
            <p:ph type="title"/>
          </p:nvPr>
        </p:nvSpPr>
        <p:spPr/>
        <p:txBody>
          <a:bodyPr/>
          <a:lstStyle/>
          <a:p>
            <a:r>
              <a:rPr lang="en-AU" dirty="0" err="1"/>
              <a:t>Pedestrian_Button</a:t>
            </a:r>
            <a:r>
              <a:rPr lang="en-AU" dirty="0"/>
              <a:t> “Setter”</a:t>
            </a:r>
          </a:p>
        </p:txBody>
      </p:sp>
      <p:sp>
        <p:nvSpPr>
          <p:cNvPr id="3" name="Content Placeholder 2">
            <a:extLst>
              <a:ext uri="{FF2B5EF4-FFF2-40B4-BE49-F238E27FC236}">
                <a16:creationId xmlns:a16="http://schemas.microsoft.com/office/drawing/2014/main" id="{86FA9FFB-5055-BFCD-164D-DE40409E9218}"/>
              </a:ext>
            </a:extLst>
          </p:cNvPr>
          <p:cNvSpPr>
            <a:spLocks noGrp="1"/>
          </p:cNvSpPr>
          <p:nvPr>
            <p:ph idx="1"/>
          </p:nvPr>
        </p:nvSpPr>
        <p:spPr/>
        <p:txBody>
          <a:bodyPr>
            <a:normAutofit lnSpcReduction="10000"/>
          </a:bodyPr>
          <a:lstStyle/>
          <a:p>
            <a:pPr marL="0" indent="0">
              <a:lnSpc>
                <a:spcPct val="100000"/>
              </a:lnSpc>
              <a:spcBef>
                <a:spcPts val="0"/>
              </a:spcBef>
              <a:buNone/>
            </a:pP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def </a:t>
            </a:r>
            <a:r>
              <a:rPr lang="en-GB" sz="2000" dirty="0" err="1">
                <a:latin typeface="Consolas" panose="020B0609020204030204" pitchFamily="49" charset="0"/>
                <a:ea typeface="Cascadia Mono SemiLight" panose="020B0609020000020004" pitchFamily="49" charset="0"/>
                <a:cs typeface="Cascadia Mono SemiLight" panose="020B0609020000020004" pitchFamily="49" charset="0"/>
              </a:rPr>
              <a:t>button_state</a:t>
            </a: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(self, value=None):</a:t>
            </a:r>
          </a:p>
          <a:p>
            <a:pPr marL="457200" lvl="1" indent="0">
              <a:lnSpc>
                <a:spcPct val="100000"/>
              </a:lnSpc>
              <a:spcBef>
                <a:spcPts val="0"/>
              </a:spcBef>
              <a:buNone/>
            </a:pPr>
            <a:r>
              <a:rPr lang="en-GB" sz="2000" dirty="0">
                <a:latin typeface="Consolas" panose="020B0609020204030204" pitchFamily="49" charset="0"/>
                <a:ea typeface="Cascadia Mono SemiLight" panose="020B0609020000020004" pitchFamily="49" charset="0"/>
                <a:cs typeface="Cascadia Mono SemiLight" panose="020B0609020000020004" pitchFamily="49" charset="0"/>
              </a:rPr>
              <a:t>if value is None:</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Getter</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if </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print(</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f"Button</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connected to Pin {</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is {'WAITING' if self.__</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GB" dirty="0">
                <a:latin typeface="Consolas" panose="020B0609020204030204" pitchFamily="49" charset="0"/>
                <a:ea typeface="Cascadia Mono SemiLight" panose="020B0609020000020004" pitchFamily="49" charset="0"/>
                <a:cs typeface="Cascadia Mono SemiLight" panose="020B0609020000020004" pitchFamily="49" charset="0"/>
              </a:rPr>
              <a:t> else 'NOT WAITING'}")</a:t>
            </a:r>
          </a:p>
          <a:p>
            <a:pPr marL="914400" lvl="2" indent="0">
              <a:lnSpc>
                <a:spcPct val="100000"/>
              </a:lnSpc>
              <a:spcBef>
                <a:spcPts val="0"/>
              </a:spcBef>
              <a:buNone/>
            </a:pPr>
            <a:r>
              <a:rPr lang="en-GB" dirty="0">
                <a:latin typeface="Consolas" panose="020B0609020204030204" pitchFamily="49" charset="0"/>
                <a:ea typeface="Cascadia Mono SemiLight" panose="020B0609020000020004" pitchFamily="49" charset="0"/>
                <a:cs typeface="Cascadia Mono SemiLight" panose="020B0609020000020004" pitchFamily="49" charset="0"/>
              </a:rPr>
              <a:t>return self.__</a:t>
            </a:r>
            <a:r>
              <a:rPr lang="en-GB" dirty="0" err="1">
                <a:latin typeface="Consolas" panose="020B0609020204030204" pitchFamily="49" charset="0"/>
                <a:ea typeface="Cascadia Mono SemiLight" panose="020B0609020000020004" pitchFamily="49" charset="0"/>
                <a:cs typeface="Cascadia Mono SemiLight" panose="020B0609020000020004" pitchFamily="49" charset="0"/>
              </a:rPr>
              <a:t>pedestrian_waiting</a:t>
            </a:r>
            <a:endParaRPr lang="en-AU" dirty="0">
              <a:latin typeface="Consolas" panose="020B0609020204030204" pitchFamily="49" charset="0"/>
              <a:ea typeface="Cascadia Mono SemiLight" panose="020B0609020000020004" pitchFamily="49" charset="0"/>
              <a:cs typeface="Cascadia Mono SemiLight" panose="020B0609020000020004" pitchFamily="49" charset="0"/>
            </a:endParaRPr>
          </a:p>
          <a:p>
            <a:pPr marL="457200" lvl="1" indent="0">
              <a:lnSpc>
                <a:spcPct val="100000"/>
              </a:lnSpc>
              <a:spcBef>
                <a:spcPts val="0"/>
              </a:spcBef>
              <a:buNone/>
            </a:pP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else:</a:t>
            </a:r>
          </a:p>
          <a:p>
            <a:pPr marL="457200" lvl="1" indent="0">
              <a:lnSpc>
                <a:spcPct val="100000"/>
              </a:lnSpc>
              <a:spcBef>
                <a:spcPts val="0"/>
              </a:spcBef>
              <a:buNone/>
            </a:pP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 Setter</a:t>
            </a:r>
          </a:p>
          <a:p>
            <a:pPr marL="914400" lvl="2" indent="0">
              <a:lnSpc>
                <a:spcPct val="100000"/>
              </a:lnSpc>
              <a:spcBef>
                <a:spcPts val="0"/>
              </a:spcBef>
              <a:buNone/>
            </a:pPr>
            <a:r>
              <a:rPr lang="en-GB"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self.__</a:t>
            </a:r>
            <a:r>
              <a:rPr lang="en-GB"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GB"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 bool(value)  # Convert to </a:t>
            </a:r>
            <a:r>
              <a:rPr lang="en-GB"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boolean</a:t>
            </a:r>
            <a:r>
              <a:rPr lang="en-GB"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to ensure proper type</a:t>
            </a:r>
          </a:p>
          <a:p>
            <a:pPr marL="914400" lvl="2" indent="0">
              <a:lnSpc>
                <a:spcPct val="100000"/>
              </a:lnSpc>
              <a:spcBef>
                <a:spcPts val="0"/>
              </a:spcBef>
              <a:buNone/>
            </a:pPr>
            <a:r>
              <a:rPr lang="en-GB"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if </a:t>
            </a:r>
            <a:r>
              <a:rPr lang="en-GB"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self.__debug</a:t>
            </a:r>
            <a:r>
              <a:rPr lang="en-GB"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a:t>
            </a:r>
          </a:p>
          <a:p>
            <a:pPr marL="1371600" lvl="3" indent="0">
              <a:lnSpc>
                <a:spcPct val="100000"/>
              </a:lnSpc>
              <a:spcBef>
                <a:spcPts val="0"/>
              </a:spcBef>
              <a:buNone/>
            </a:pP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print(</a:t>
            </a:r>
            <a:r>
              <a:rPr lang="en-GB" sz="20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f"Button</a:t>
            </a: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state on Pin {</a:t>
            </a:r>
            <a:r>
              <a:rPr lang="en-GB" sz="20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self.__pin</a:t>
            </a: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 set to {self.__</a:t>
            </a:r>
            <a:r>
              <a:rPr lang="en-GB" sz="2000" dirty="0" err="1">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pedestrian_waiting</a:t>
            </a:r>
            <a:r>
              <a:rPr lang="en-GB"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rPr>
              <a:t>}")</a:t>
            </a:r>
            <a:endParaRPr lang="en-US" sz="2000" dirty="0">
              <a:solidFill>
                <a:srgbClr val="FF0000"/>
              </a:solidFill>
              <a:latin typeface="Consolas" panose="020B0609020204030204" pitchFamily="49" charset="0"/>
              <a:ea typeface="Cascadia Mono SemiLight" panose="020B0609020000020004" pitchFamily="49" charset="0"/>
              <a:cs typeface="Cascadia Mono SemiLight" panose="020B0609020000020004" pitchFamily="49" charset="0"/>
            </a:endParaRPr>
          </a:p>
        </p:txBody>
      </p:sp>
      <p:pic>
        <p:nvPicPr>
          <p:cNvPr id="8" name="Audio 7">
            <a:hlinkClick r:id="" action="ppaction://media"/>
            <a:extLst>
              <a:ext uri="{FF2B5EF4-FFF2-40B4-BE49-F238E27FC236}">
                <a16:creationId xmlns:a16="http://schemas.microsoft.com/office/drawing/2014/main" id="{B77196DB-087F-4B17-DC8B-E65AB5494F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5" name="Picture 2" descr="388,500+ Pause Symbol Stock Photos, Pictures &amp; Royalty-Free ...">
            <a:extLst>
              <a:ext uri="{FF2B5EF4-FFF2-40B4-BE49-F238E27FC236}">
                <a16:creationId xmlns:a16="http://schemas.microsoft.com/office/drawing/2014/main" id="{BEEE64A3-3EB1-E7AA-A54D-0847AA8914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2857" y1="51875" x2="42857" y2="51875"/>
                        <a14:foregroundMark x1="58929" y1="49375" x2="58929" y2="49375"/>
                      </a14:backgroundRemoval>
                    </a14:imgEffect>
                  </a14:imgLayer>
                </a14:imgProps>
              </a:ext>
              <a:ext uri="{28A0092B-C50C-407E-A947-70E740481C1C}">
                <a14:useLocalDpi xmlns:a14="http://schemas.microsoft.com/office/drawing/2010/main" val="0"/>
              </a:ext>
            </a:extLst>
          </a:blip>
          <a:srcRect/>
          <a:stretch>
            <a:fillRect/>
          </a:stretch>
        </p:blipFill>
        <p:spPr bwMode="auto">
          <a:xfrm>
            <a:off x="11218172" y="0"/>
            <a:ext cx="973828" cy="9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55901"/>
      </p:ext>
    </p:extLst>
  </p:cSld>
  <p:clrMapOvr>
    <a:masterClrMapping/>
  </p:clrMapOvr>
  <mc:AlternateContent xmlns:mc="http://schemas.openxmlformats.org/markup-compatibility/2006">
    <mc:Choice xmlns:p14="http://schemas.microsoft.com/office/powerpoint/2010/main" Requires="p14">
      <p:transition spd="slow" p14:dur="2000" advTm="13557"/>
    </mc:Choice>
    <mc:Fallback>
      <p:transition spd="slow" advTm="1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6" presetClass="emph" presetSubtype="0" repeatCount="10000" fill="hold" nodeType="withEffect">
                                  <p:stCondLst>
                                    <p:cond delay="0"/>
                                  </p:stCondLst>
                                  <p:childTnLst>
                                    <p:animEffect transition="out" filter="fade">
                                      <p:cBhvr>
                                        <p:cTn id="8" dur="500" tmFilter="0, 0; .2, .5; .8, .5; 1, 0"/>
                                        <p:tgtEl>
                                          <p:spTgt spid="5"/>
                                        </p:tgtEl>
                                      </p:cBhvr>
                                    </p:animEffect>
                                    <p:animScale>
                                      <p:cBhvr>
                                        <p:cTn id="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582</TotalTime>
  <Words>1476</Words>
  <Application>Microsoft Office PowerPoint</Application>
  <PresentationFormat>Widescreen</PresentationFormat>
  <Paragraphs>129</Paragraphs>
  <Slides>14</Slides>
  <Notes>13</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Consolas</vt:lpstr>
      <vt:lpstr>Office Theme</vt:lpstr>
      <vt:lpstr>PowerPoint Presentation</vt:lpstr>
      <vt:lpstr>Simple Open Loop Control System</vt:lpstr>
      <vt:lpstr>Today</vt:lpstr>
      <vt:lpstr>Create new files</vt:lpstr>
      <vt:lpstr>UML</vt:lpstr>
      <vt:lpstr>Pedestrian_Button Imports</vt:lpstr>
      <vt:lpstr>Pedestrian_Button Class Initialiser &amp; Attributes</vt:lpstr>
      <vt:lpstr>Pedestrian_Button “Getter”</vt:lpstr>
      <vt:lpstr>Pedestrian_Button “Setter”</vt:lpstr>
      <vt:lpstr>Pedestrian_Button Interrupt</vt:lpstr>
      <vt:lpstr>Pedestrian_Button Interrupt Callback Method</vt:lpstr>
      <vt:lpstr>Add documentation to your Class</vt:lpstr>
      <vt:lpstr>Unit Test the Pedestrian_Button Class</vt:lpstr>
      <vt:lpstr>PowerPoint Presentation</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3</cp:revision>
  <dcterms:created xsi:type="dcterms:W3CDTF">2025-06-09T22:31:47Z</dcterms:created>
  <dcterms:modified xsi:type="dcterms:W3CDTF">2025-06-18T07:36:43Z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